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органического мира на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жизни от первых клеток до человека.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788" y="1263000"/>
            <a:ext cx="261672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 историю жизни на Земле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Историю органического мира восстанавливают по следам прошлых эпох: окаменелостям, отпечаткам, слоям пород, строению органов, развитию зародышей и ДНК современных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ранней Земли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Жаркая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Земля была очень горячей: поверхность постоянно менялась из-за вулканов, лавы и ударов метеоритов. Такие условия ещё не подходили для привычной жизни, но создавали среду для химических реакций.
</a:t>
            </a:r>
            <a:endParaRPr lang="en-US" sz="1246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без 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атмосфере почти не было свободного кислорода. Вместо него преобладали другие газы, а океаны накапливали воду и растворённые вещества, из которых могли образовываться простые соединения.
</a:t>
            </a:r>
            <a:endParaRPr lang="en-US" sz="1246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Молнии, ультрафиолетовое излучение Солнца и внутреннее тепло Земли давали энергию для превращения веществ. Благодаря этому в природе могли возникать новые молекулы, связанные с будущей жизнью.
</a:t>
            </a:r>
            <a:endParaRPr lang="en-US" sz="1246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зарождения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тепла, воды и активных химических процессов создало условия, в которых появились простые органические вещества. Именно из них позже начался долгий путь к первым живым системам.
</a:t>
            </a:r>
            <a:endParaRPr lang="en-US" sz="1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возникли первые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химических процессов к первым живым организмам.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0436" y="12266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организмы Земли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живые организмы были одноклеточными прокариотами. Их клетки не имели оформленного ядра, но уже могли обмениваться веществами и размножаться, приспосабливаясь к суровой древней среде.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организмы обитали в воде, где было меньше опасности высыхания и резких перепадов температуры. Водная среда помогала сохранять стабильные условия для существования первых форм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древние организмы использовали готовые органические вещества, а другие получали энергию из химических реакций — за счёт хемосинтеза. Это помогало им жить там, где не хватало света.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породах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древней жизни напоминают строматолиты — слоистые образования, связанные с деятельностью цианобактерий. Такие находки помогают учёным узнать, какими были первые сообщества организмов на Земле.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клеток к человеку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 просто сменял предыдущий: вместе с новыми условиями появлялись более сложные организмы и новые способы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жизни шло последовательно и очень долго: от простых клеток к многообразию суши и появлению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Земли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млрд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заметное накопление кислорода в атмосфере.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кислорода изменило состав атмосферы и открыло путь к более эффективному аэробному дыханию, хотя многим древним организмам это стало опасно.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истории Земли и развитию фотосинтеза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эукариоты стали важным шагом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органоиды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клетка устроена сложнее: у неё есть ядро и мембранные органоиды. Это позволило точнее управлять процессами внутри клетки и разделять их по разным «отделам».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со временем усложнялись: клетки объединялись в ткани, затем в органы и системы органов. Это сделало живые существа крупнее и разнообразнее.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клетки начали работать вместе, стало возможным разделение функций. Одни клетки занимались защитой, другие — питанием, третьи — движением и размножением.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эндосимбиотической теории митохондрии и хлоропласты произошли от древних бактерий, которые когда-то поселились внутри другой клетки и стали её полезными помощниками.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17208"/>
            <a:ext cx="3887700" cy="23040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эры истории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помогает увидеть, как менялись живые организмы от одной эры к другой.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каждой эрой жизнь становилась сложнее, а число групп организмов возрастало.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11" y="908500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жизнь вышла на сушу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на сушу вышли растения. Они помогали удерживать влагу, закреплялись в почве и постепенно изменяли поверхность суши, делая её более пригодной для других живых существ.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 вне воды, растения развили покровные ткани, корни, проводящие ткани и опору. Эти признаки помогали им получать воду, удерживать её и противостоять силе тяжести.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следуют за 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на сушу переселились грибы, беспозвоночные и позвоночные животные. Им понадобились более прочные покровы, органы движения, лёгкие и способы сохранять воду в организме.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становится наземной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произошло не сразу, а поэтапно. Чем лучше организмы приспосабливались к сухости, температуре и тяжести, тем успешнее они расселялись по новым местам обитания.
</a:t>
            </a:r>
            <a:endParaRPr lang="en-US" sz="11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48" y="1638300"/>
            <a:ext cx="1326555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зелёный покров суши
</a:t>
            </a:r>
            <a:pPr algn="ctr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 впервые вышли на сушу, они постепенно изменили внешний вид планеты. Их корни и остатки отмерших частей способствовали образованию почвы, а листья и стебли удерживали влагу. Благодаря этому на сухих участках стало легче жить и другим организмам.
</a:t>
            </a:r>
            <a:endParaRPr lang="en-US" sz="1175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основа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растительность стала началом сложных пищевых цепей. Сначала ею питались простые животные, а затем растения превратились и в убежище, и в место размножения для многих видов. Так суша стала всё более населённой и разнообразной.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древних лесов
</a:t>
            </a:r>
            <a:pPr algn="ctr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каменноугольном периоде огромные леса из древних папоротникообразных накапливали массу органических остатков. За миллионы лет из них образовались залежи каменного угля. Одновременно фотосинтез растений обогащал атмосферу кислородом и менял условия на Земле.
</a:t>
            </a:r>
            <a:endParaRPr lang="en-US" sz="1132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 освоении суши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крупных массовых вымираний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 этих событий резко сокращало разнообразие живых существ и освобождало экологические ниши для новых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разрушительное вымирание произошло на границе перми и триаса; массовые кризисы ускоряли перестройку жизни на Земле.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шкала; обобщённые оценки доли исчезнувших видов по данным палеонтологии.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 — время динозавров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мезозоя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пермского вымирания жизнь постепенно восстановилась. На суше начали широко распространяться рептилии, которые лучше приспособились к тёплым условиям и освоению разных сред.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птицы и 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мезозое возникли первые птицы и первые млекопитающие. Сначала они были небольшими и не занимали ведущих позиций, но уже обладали важными признаками будущего успеха.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стали главными наземными животными. В морях и воздухе тоже появилось множество разнообразных форм жизни, а климат оставался достаточно тёплым.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эры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66 миллионов лет назад мезозой завершился. Падение крупного астероида стало одной из причин массового вымирания, после которого началась новая эпоха развития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654" y="1394275"/>
            <a:ext cx="2365343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и расцвет млекопитающих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0550" y="1230075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ниши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многие экологические ниши оказались свободны. Это дало млекопитающим возможность быстро расселяться и осваивать разные способы питания, движения и жизни в различных средах.
</a:t>
            </a:r>
            <a:endParaRPr lang="en-US" sz="1224" dirty="0"/>
          </a:p>
        </p:txBody>
      </p:sp>
      <p:sp>
        <p:nvSpPr>
          <p:cNvPr id="11" name="Text 3"/>
          <p:cNvSpPr txBox="1"/>
          <p:nvPr/>
        </p:nvSpPr>
        <p:spPr>
          <a:xfrm>
            <a:off x="3960550" y="2170034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постепенно увеличивались в размерах и становились всё более разнообразными. Среди них выделились хищные, копытные, китообразные и приматы, приспособленные к разным условиям обитания.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3960550" y="3109981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растительные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травянистых растений изменило пищевые цепи на суше. Появились открытые пространства, где особенно успешно развивались животные, умеющие быстро бегать и переживать сезонные изменения.
</a:t>
            </a:r>
            <a:endParaRPr lang="en-US" sz="1239" dirty="0"/>
          </a:p>
        </p:txBody>
      </p:sp>
      <p:sp>
        <p:nvSpPr>
          <p:cNvPr id="13" name="Text 5"/>
          <p:cNvSpPr txBox="1"/>
          <p:nvPr/>
        </p:nvSpPr>
        <p:spPr>
          <a:xfrm>
            <a:off x="3960550" y="4049928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 климата усилило естественный отбор. Выживали те виды, которые лучше переносили изменения погоды, находили пищу и могли сохранять тепло в более суровых условиях.
</a:t>
            </a:r>
            <a:endParaRPr lang="en-US" sz="13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становления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палеонтологии и сравнительной биологии: последовательно сменялись формы, в строении которых нарастали признаки, важные для человека.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эволюции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действуют вместе: одни создают различия между особями, а другие закрепляют полезные признаки в популяциях.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имеет естественный отбор, но без изменчивости и изоляции появление новых видов было бы значительно медленнее.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эволюционного учения; учебные биологические модели факторов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11" y="13252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переходные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породах находят остатки организмов, у которых сочетаются признаки разных групп. Такие находки помогают увидеть, как одни формы постепенно сменяли другие в ходе развития жизни.
</a:t>
            </a:r>
            <a:endParaRPr lang="en-US" sz="1246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человека, кита, летучей мыши и кошки устроены по общему плану. Их функции различны, но одинаковая основа говорит о родстве и общем происхождении.
</a:t>
            </a:r>
            <a:endParaRPr lang="en-US" sz="1348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зародышей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эмбрионы разных животных часто похожи друг на друга. Это указывает на общие черты развития и помогает сравнивать группы организмов.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источник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молекул ДНК подтверждает родство видов особенно точно. Чем ближе последовательности, тем более недавним является общий предок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биоразнообразие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много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описано более двух миллионов видов живых организмов, но реальное число ещё больше. Новые виды продолжают находить в лесах, океанах и почвах.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высокое разнообразие наблюдается в тропических лесах, коралловых рифах, океанах и почвах. Эти места дают много разных условий для жизни организмов.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поддерживается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круговорот веществ, взаимодействие видов и работа микроорганизмов помогают экосистемам сохранять устойчивость. Без этих связей многие цепи питания быстро нарушились бы.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разных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Опылители, разлагатели и хищники выполняют важные функции в природе. Они помогают растениям размножаться, возвращают вещества в почву и регулируют численность других организмов.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развитие живой природы сегодня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действия человека разрушают экосистемы, другие помогают сохранить виды и восстановить природные сообщества.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стал сильным фактором изменения природы: он может ускорять исчезновение видов, но способен и сохранять биоразнообразие через охрану и восстановление экосистем.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природоохранных организаций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 — история изменений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Земле развивалась миллиарды лет: появлялись новые группы, усложнялись организмы, менялись условия среды. Все современные виды связаны общим происхождением, а человек остаётся частью этой истории.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2026-06-01T12:23:51Z</dcterms:created>
  <dcterms:modified xsi:type="dcterms:W3CDTF">2026-06-01T12:23:51Z</dcterms:modified>
</cp:coreProperties>
</file>