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вещества: углеводы и белки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жизни: строение, функции, значение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живой клетки и питание человека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невозможна без органических молекул: именно они определяют энергию, рост, восстановление тканей и работу органов. Углеводы и белки особенно важны, потому что напрямую связаны с обменом веществ и здоровьем человека.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органических веществ клетки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соединения углерода, водорода и кислорода, которые в клетке прежде всего обеспечивают быстрое получение энергии и кратковременное её запасание.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построены из аминокислот и содержат азот, а нередко и серу. Они выполняют строительные, ферментативные, транспортные и регуляторные функции.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жиры и жироподобные вещества. Они служат энергетическим резервом, входят в состав мембран и участвуют в защите организма.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РНК хранят и передают наследственную информацию, а также участвуют в реализации генетической программы клетки при синтезе белка.
</a:t>
            </a:r>
            <a:endParaRPr lang="en-US" sz="11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роль углерода в органических молекулах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Четырёхвалентность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 углерода образует четыре прочные ковалентные связи, поэтому может соединяться с разными элементами и создавать устойчивые молекулярные каркасы.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Углеродные цепи бывают линейными, разветвлёнными и циклическими, что делает возможным существование огромного числа органических веществ с разными свойствами.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Основa мономеров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углерод входит в состав глюкозы, аминокислот и других мономеров, из которых затем строятся более сложные биомолекулы клетки.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структурой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расположения атомов углерода определяют форму молекулы, а значит — её химическую активность, устойчивость и биологическую роль.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моносахариды, дисахариды, полисахариды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Моносахариды — наиболее простые и быстро доступные формы, тогда как полисахариды состоят из множества звеньев и выполняют запасные или опорные функции.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строение углевода, тем медленнее он усваивается и тем чаще связан не с мгновенной энергией, а с запасанием или опорой.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материалам школьного курса биологии.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6594"/>
            <a:ext cx="4794300" cy="98001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углеводов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простыми и сложными углеводами по строению, месту нахождения и функции в организме и клетке.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быстро включается в обмен веществ, а крахмал и гликоген служат запасом энергии; целлюлоза выполняет преимущественно опорную функцию.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углеводы важным и быстро доступным источником энергии для работы мышц, нервной системы и клеток в целом.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ккал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 организм из одного грамма углеводов.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диетологии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4359" y="0"/>
            <a:ext cx="32280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углеводов в питании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08887" y="118631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крупы и макароны содержат главным образом сложные углеводы. Они перевариваются медленнее и помогают дольше сохранять чувство сытости.
</a:t>
            </a:r>
            <a:endParaRPr lang="en-US" sz="1166" dirty="0"/>
          </a:p>
        </p:txBody>
      </p:sp>
      <p:sp>
        <p:nvSpPr>
          <p:cNvPr id="12" name="Text 3"/>
          <p:cNvSpPr txBox="1"/>
          <p:nvPr/>
        </p:nvSpPr>
        <p:spPr>
          <a:xfrm>
            <a:off x="508887" y="1895105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картофель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овощи и бобовые дают не только углеводы, но и пищевые волокна, которые поддерживают нормальную работу кишечника и микрофлоры.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508887" y="260389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 ягоды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продуктах много природных сахаров, витаминов и воды. Они быстро восполняют энергию, но должны входить в рацион разумно.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0775" y="3312679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Мёд и сладости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продукты содержат преимущественно простые сахара, которые быстро повышают уровень глюкозы в крови и требуют умеренности при употреблении.
</a:t>
            </a:r>
            <a:endParaRPr lang="en-US" sz="1137" dirty="0"/>
          </a:p>
        </p:txBody>
      </p:sp>
      <p:sp>
        <p:nvSpPr>
          <p:cNvPr id="15" name="Text 6"/>
          <p:cNvSpPr txBox="1"/>
          <p:nvPr/>
        </p:nvSpPr>
        <p:spPr>
          <a:xfrm>
            <a:off x="510775" y="402148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 некоторые продукты из него содержат лактозу — дисахарид, который тоже является важным источником углеводов в питании.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Переваривание и использование углеводов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углеводов от пищи к клеточному дыханию и запасанию энергии.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0951" y="1377928"/>
            <a:ext cx="189000" cy="2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как универсальные молекулы жизни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Строительный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входят в состав мембран, цитоплазмы, мышц и многих клеточных структур, обеспечивая прочность, упорядоченность и способность тканей сохранять форму.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белки работают как ферменты: они ускоряют реакции, не расходуясь в процессе, и делают возможным быстрый обмен веществ в клетке.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белки транспортируют кислород, ионы и другие соединения. Благодаря этому клетки получают всё необходимое для дыхания, питания и работы.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участвуют в иммунной защите, передаче сигналов и регуляции процессов. Их пространственная структура определяет точность и эффективность этих функций.
</a:t>
            </a:r>
            <a:endParaRPr lang="en-US" sz="10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белковой молекулы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белок последовательно усложняется от аминокислотной цепи до функциональной формы и почему при нарушении условий среды структура теряет устойчивость.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организации, тем сильнее белок зависит от условий среды; нагревание и изменение pH легко нарушают пространственную структуру и функцию.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биологии: белки и уровни их организации.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и их соединение в полипептиды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Двадцать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белках человека используются 20 основных аминокислот. Часть из них незаменима, поэтому организм не может синтезировать их в достаточном количестве и должен получать с пищей.
</a:t>
            </a:r>
            <a:endParaRPr lang="en-US" sz="1046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Пептидная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соединяются между собой пептидной связью, которая возникает между карбоксильной группой одной молекулы и аминогруппой другой. Так формируется длинная полипептидная цепь.
</a:t>
            </a:r>
            <a:endParaRPr lang="en-US" sz="1046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мономера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аминокислота имеет аминогруппу, карбоксильную группу и радикал. Именно радикал определяет её химические свойства, а значит, и вклад в формирование будущего белка.
</a:t>
            </a:r>
            <a:endParaRPr lang="en-US" sz="1046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цепи к белку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аминокислот задаёт свойства будущего белка, а последующее сворачивание цепи определяет его форму и функцию. Поэтому даже одно изменение может заметно повлиять на работу молекулы.
</a:t>
            </a:r>
            <a:endParaRPr lang="en-US" sz="10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белков в клетке и организме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белки специализируются на своей задаче, но часто работают совместно: например, ферменты ускоряют реакции, а структурные и транспортные белки обеспечивают жизнеспособность клетки.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универсальны по химической природе, но строго специализированы по функции; это объясняет их ключевую роль в обмене веществ, защите и движении.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биологии; примеры белков общеизвестны.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72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908" y="1675625"/>
            <a:ext cx="17340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ферментов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реакций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уменьшают энергию активации, поэтому клеточные реакции протекают быстрее и при обычных условиях, без сильного нагревания и лишних затрат вещества фермента.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избирательность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действует на определённое вещество или близкую группу веществ. Такая специфичность обеспечивает точную последовательность превращений в обмене веществ.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pH сильно влияют на активность ферментов. При отклонении от оптимума меняется форма белка, а при денатурации активный центр разрушается.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ферментов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расщепляет углеводы, пепсин действует в желудке на белки, а каталаза разлагает перекись водорода. Эти примеры показывают разнообразие ферментных функций.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белка определяет его функцию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 аминокислотного состава к пространственной форме и затем к конкретной биологической роли белка.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 белков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могут служить источником энергии и дают около 4 ккал на 1 г, однако организм использует их прежде всего как строительный материал, а не как основное топливо.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молекулы входят в состав клеток, тканей и ферментных систем. Они необходимы для роста, обновления структур и восстановления организма после нагрузок или повреждений.
</a:t>
            </a:r>
            <a:endParaRPr lang="en-US" sz="952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Полноценные белки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Полноценным называют белок, содержащий все незаменимые аминокислоты в нужных соотношениях. Такие белки особенно важны в период роста, интенсивной учёбы и физической активности.
</a:t>
            </a:r>
            <a:endParaRPr lang="en-US" sz="915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белок поступает с мясом, рыбой, яйцами, молоком, творогом, бобовыми и орехами. Разнообразие источников помогает сделать рацион более сбалансированным.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углеводов и белков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два важнейших класса органических веществ по составу, строению, функциям и энергетической ценности, подчёркивая их различную, но равно необходимую роль.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быстрее обеспечивают энергией, а белки необходимы для построения и регуляции процессов; вместе они поддерживают работу организма ежедневно.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биологии: органические вещества клетки.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Суточное распределение макронутриентов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 рационе может меняться, но важно сохранять баланс между быстрыми источниками энергии и веществами, обеспечивающими рост, восстановление и нормальный обмен.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не должен исключать ни одну из групп: избыток или недостаток макронутриентов нарушает питание клеток и снижает качество обмена веществ.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принципам сбалансированного питания; ориентировочные доли указаны в задании.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чему приводит дисбаланс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углеводов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недостатке углеводов клеткам не хватает быстрого источника энергии, поэтому снижается работоспособность, усиливается утомляемость и сложнее поддерживать высокую умственную и физическую активность.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Белковый дефицит замедляет рост, ухудшает восстановление тканей и ослабляет защитные реакции организма. Особенно заметно это в период развития, после болезни и при повышенных нагрузках.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сахара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употребление простых сахаров увеличивает риск кариеса и нарушений обмена веществ. Такие продукты легко переедать, потому что они быстро усваиваются и не дают длительного насыщения.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клетчатки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рационе мало пищевых волокон, замедляется продвижение пищи по кишечнику, ухудшается микрофлора и возрастает вероятность нарушений пищеварения и дискомфорта.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питания — основа здоровья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быстро снабжают клетки энергией, а белки создают структуры, ускоряют реакции и регулируют работу организма. Понимание их свойств помогает осознанно выбирать питание и поддерживать здоровье.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2026-06-01T14:07:32Z</dcterms:created>
  <dcterms:modified xsi:type="dcterms:W3CDTF">2026-06-01T14:07:32Z</dcterms:modified>
</cp:coreProperties>
</file>