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Деление числа на 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20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по шагам и не теряться в скобках.
</a:t>
            </a:r>
            <a:endParaRPr lang="en-US" sz="43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ученики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знаем, что умножение и деление связаны между собой, а таблица умножения помогает быстро считать. Одно и то же число можно получить разными произведениями, а скобки в записи сразу подсказывают, что делать сначала.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деления на произведение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делят на произведение двух множителей, можно сначала разделить его на один множитель, а потом на другой. При этом важно, чтобы оба деления проходили без остатка.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множителей можно менять, если каждый из них подходит к делимому. Ответ от этого не изменится, потому что мы просто выполняем деление по частям.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считать быстрее и спокойнее. Длинная запись становится понятной, а в вычислениях легче не перепутать шаги.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рисунке: 24:(3×2)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24 предмета, например фишки или кружки. Сначала дети видят всё число целиком, а потом замечают, что его удобно разбить на две части по правилу.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видим общее число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24:(3×2) сначала предлагает найти произведение в скобках. После этого 3×2 заменяется числом 6, и пример становится короче и понятнее для счёта.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скобки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 вычисления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24:(3×2) можно сначала разделить 24 на 3. Получится 8, потому что 24 делится на 3 без остатка и шаг получается удобным.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делим 8 на 2. В ответе получаем 4. Каждый промежуточный результат остаётся целым, поэтому считать легко и приятно, почти как по лесенке.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хорош, когда первый множитель сразу «дружит» с числом. Тогда деление идёт спокойно, шаг за шагом, без лишних остановок.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 вычисления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том же примере можно начать с деления 24 на 2. Тогда получаем 12, потому что число тоже делится без остатка.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делим 12 на 3. Получается 4. Иногда именно такой порядок оказывается быстрее и удобнее, особенно если второй множитель легче заметить.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не забывать о скобках. Они остаются в делителе и подсказывают, что сначала нужно работать с произведением, а не с отдельными числами вразнобой.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решении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пройти пример по шагам и не перепутать запись.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работает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— обратные действия. Если мы знаем, что 4×3=12, то можем сразу понять, как проверить деление на 12.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24:(4×3)=24:12=2. Сначала заменяем произведение одним числом, а потом делим, как обычно. Ответ остаётся тем 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можно делить число по частям, если каждый шаг выполняется без остатка. Правило опирается на уже знакомую связь умножения и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 остатка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48:(4×3)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примере 48 делится на 4, получается 12. Потом 12 делим на 3 и получаем 4. Ответ находится быстро и аккуратно.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36:(6×2)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разделить 36 на 6. Получаем 6, а затем делим 6 на 2 и получаем 3. Здесь каждый шаг легко проверить.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18:(3×3)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18 делим на 3, получаем 6. Потом 6 делим ещё на 3 и получаем 2. Всё проходит ровно, без остатка, как по линии.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24:3×2 и 24:(3×2) выглядят похоже, но читаются по-разному. Без скобок действие идёт по обычному порядку слева направо, и это меняет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скобками сначала находится произведение, а потом выполняется деление. Поэтому скобки нельзя пропускать: они не просто стоят в записи, а управляют всем примером.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ошибиться
</a:t>
            </a:r>
            <a:endParaRPr lang="en-US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скобок в записи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произведения выполняют деление на полученное число. Так пример 30:(5×3) превращается в 30:15.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произведение внутри скобок. Оно становится одним делителем, и запись читается без путаницы.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не украшают запись, а задают порядок действий. Благодаря им ответ получается верным и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ответ можно быстро проверить обратным умножением.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28:(7×2)=2 удобнее сразу убедиться, что найденный ответ верен: 2×7×2=28.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урока: 28:(7×2)=2 и проверка 2×7×2=28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помогает в вычислениях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в каких случаях удобно делить число на произведение и как проверить, подходит ли способ для примера.
</a:t>
            </a:r>
            <a:endParaRPr lang="en-US" sz="1109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примеры для тренировки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45:(5×3)=45:5:3=3. Сначала удобно разделить 45 на 5, а потом полученный результат ещё на 3. Всё считается без остатка.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60:(6×5)=60:6:5=2. Такой пример легко решается устно, потому что оба деления опираются на знакомые случаи из таблицы умножения.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72:(8×3)=72:8:3=3. Здесь важно не спешить: сначала один шаг, потом второй, и ответ получается аккуратно, без лишних вычислений.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задания хорошо подходят для тренировки. Они короткие, понятные и помогают почувствовать, что деление на произведение можно выполнять спокойно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деления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20 фишек, разложенных по 5 в каждую из 4 одинаковых кучек. Тогда видно, что сначала предметы объединены в группы, а потом число групп помогает выполнить деление.
</a:t>
            </a:r>
            <a:endParaRPr lang="en-US" sz="81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в четырёх кучках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20:(4×5) становится понятной, когда ребёнок видит не только число 20, но и сами группы. Наглядная модель подсказывает, что деление можно выполнить по двум простым шагам без лишней путаницы.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подсказки для вычислений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умножение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странным, умножьте его обратно. Такая проверка помогает убедиться, что деление выполнено верно, и спасает от «математических сюрпризов».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шага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деления полезно посмотреть, не появился ли остаток. Если число не делится точно, лучше сразу перепроверить запись.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множитель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тот множитель, на который число делится легче. Тогда промежуточный ответ получается быстро, а счёт идёт спокойнее и точнее.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начинайте с произведения в скобках. Оно показывает, на какое число нужно делить в первую очередь, и помогает не потерять смысл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примеров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решать выражения с делением на произведение аккуратно и без пропусков.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Мини-задачи из жизни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считает карандаши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есть 24 карандаша. Он хочет разложить их по коробкам так, чтобы было удобно считать и не запутаться.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коробки по 2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группы ставят по 2 в ряд. Жизненная ситуация помогает понять, что деление на произведение связано с обычными действиями с предметами.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 3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объединяют в группы по 3. Так видно, сколько получится небольших упаковок, если считать по одному шагу.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произведение удобно выполнять по шагам: сначала находят значение в скобках, а потом делят число последовательно на каждый множитель.
</a:t>
            </a:r>
            <a:endParaRPr lang="en-US" sz="1173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множителей можно менять, если деление проходит без остатка. Это помогает выбрать более простой путь и не сбиться в вычислениях.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 записи особенно важны. Они показывают, что именно нужно считать сначала, и не дают примеру «переодеться» в другое действие.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 быстро показывает, верен ли ответ. Если результат совпадает, значит, всё сделано правильно и можно смело идти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делить число на произведение, выбирать удобный порядок действий и проверять ответ умножением. Скобки стали нашими помощниками, а не просто знаками в тетради.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научились на уроке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2026-05-24T11:07:57Z</dcterms:created>
  <dcterms:modified xsi:type="dcterms:W3CDTF">2026-05-24T11:07:57Z</dcterms:modified>
</cp:coreProperties>
</file>