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Медико-биологические основы безопасности жизнедеятельности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среда и безопасность: как сохранить работоспособность и жизнь.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уроке ОБЗР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подростка ежедневно реагирует на учебные нагрузки, микроклимат, питание, сон и стресс. Понимание этих связей помогает вовремя замечать риски, укреплять здоровье и принимать безопасные решения в школе, дома и на улице.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 должна оставаться относительно постоянной: так сохраняются температура тела, давление, состав крови и водно-солевой баланс.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устойчивость обеспечивают нервная и эндокринная системы, быстро меняя работу органов в ответ на внешние и внутренние изменения.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как открытая саморегулирующаяся система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неблагоприятные воздействия действуют долго, резервы истощаются, падает работоспособность и возрастает риск переутомления и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условиям среды и пределы приспособления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воздействия нагрузки организм ускоряет пульс, изменяет дыхание и усиливает потоотделение. Кровоток перераспределяется так, чтобы поддержать жизненно важные функции и защитить внутреннюю среду.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регулярной тренировке, акклиматизации и повторяющихся нагрузках формируются устойчивые приспособления. Они повышают выносливость, но не устраняют пределы возможностей организма при чрезмерном воздействии.
</a:t>
            </a:r>
            <a:endParaRPr lang="en-US" sz="13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опасных факторов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часто действуют одновременно, усиливая друг друга: например, шум, недосыпание и стресс снижают защитные реакции.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не только сами воздействия, но и их сочетание, особенно в условиях постоянной 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ОБЗР и гигиены труда и обучения; количественная шкала условная для сравнения групп.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показатели микроклимата и учебной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среды напрямую связаны с самочувствием и вниманием школьника. Важно учитывать не только нормы, но и реакцию организма на отклонения.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умеренные нарушения микроклимата ухудшают внимание, увеличивают утомление и снижают учебную работоспособность.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гигиене и ОБЗР; обобщённые ориентиры для учебных помещений.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02" y="2012504"/>
            <a:ext cx="293972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риска и их воздействие на организм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холод быстро нарушают тепловой баланс, вызывают перегрев или переохлаждение. Это особенно опасно при длительном пребывании на улице, активной работе или недостаточной защите одежды.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вибрация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и вибрация перегружают нервную систему, снижают скорость реакции и мешают сосредоточению. При длительном воздействии ухудшается слух и возрастает утомляемость.
</a:t>
            </a:r>
            <a:endParaRPr lang="en-US" sz="130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обращения с электроприборами может привести к ожогам, судорогам и поражению жизненно важных органов. Опасность особенно высока при повреждённой изоляции и влажных руках.
</a:t>
            </a:r>
            <a:endParaRPr lang="en-US" sz="1148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 ионизирующее излучение повреждают ткани, кожу и клетки организма. Их воздействие требует строгого соблюдения норм защиты и ограничений по времени.
</a:t>
            </a:r>
            <a:endParaRPr lang="en-US" sz="1206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травмы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Падения, удары, порезы и сдавливание вызывают повреждение тканей, боль и ограничение движений. В быту и школе риск возрастает при неосторожности и нарушении правил безопасности.
</a:t>
            </a:r>
            <a:endParaRPr lang="en-US" sz="11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факторы среды и пути поступления вредных веществ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дыхательные пути в организм быстро попадают газы, пары растворителей, аэрозоли и продукты горения. Особенно опасен угарный газ, поскольку он не имеет запаха и действует незаметно.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проникают некоторые бытовые химикаты, растворители и вещества, вызывающие раздражение или аллергические реакции. Риск возрастает при длительном контакте и отсутствии защиты рук.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пищеварительный тракт вредные вещества поступают с загрязнённой пищей и водой, а также при нарушении правил хранения и приготовления продуктов. Это может привести к отравлению и расстройству пищеварения.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химических факторов повышает вероятность хронических поражений органов дыхания, печени и нервной системы. Поэтому важны вентиляция, осторожное обращение с химикатами и соблюдение инструкций.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факторы: инфекции и способы передачи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угрозы связаны с бактериями, вирусами, грибками и паразитами. Они могут вызывать острые заболевания, хронические состояния и осложнения при ослабленной защите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 особенно характерен для респираторных инфекций. Контактно-бытовой и пищевой пути чаще реализуются при нарушении гигиены рук, посуды, поверхностей и продуктов.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простых действий: мытьё рук, проветривание, соблюдение кашлевого этикета и безопасное приготовление пищи. Эти меры разрывают цепочку передачи инфекции.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Вакцинация, изоляция заболевших и своевременное обращение к врачу уменьшают риск распространения болезни и осложнений. Для школьника это одна из базовых форм ответственности за собственное здоровье и здоровье окружающих.
</a:t>
            </a:r>
            <a:endParaRPr lang="en-US" sz="10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неблагоприятный фактор приводит к ухудшению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типовую реакцию организма на опасное воздействие и возможные исходы.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естественная защита организма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Барьеры первой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слизистые оболочки и слезная жидкость первыми препятствуют проникновению микробов. К ним добавляются кашель, чихание, фагоцитоз и воспаление, которые быстро ограничивают развитие угрозы.
</a:t>
            </a:r>
            <a:endParaRPr lang="en-US" sz="1433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Специфический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инфекции или вакцинации организм запоминает возбудителя. Лимфоциты и антитела обеспечивают более точную и быструю защиту при повторной встрече с тем же агентом.
</a:t>
            </a:r>
            <a:endParaRPr lang="en-US" sz="1433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Снижение резистентности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Недосыпание, стресс, дефицит движения и неполноценное питание ослабляют защитные механизмы. У школьников это особенно заметно в период интенсивной учебной нагрузки и хронического переутомления.
</a:t>
            </a:r>
            <a:endParaRPr lang="en-US" sz="14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работоспособность школьника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умеренное сочетание нескольких причин заметно ухудшает учебную концентрацию и самочувствие в течение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недосыпание и стресс; значит, режим сна и организация нагрузки важнее разовых усилий.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возрастной гигиене и школьной медицине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задаёт ритм дня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организму нужны энергия и внимание, поэтому пропуск завтрака быстро отражается на самочувствии. Школьный рацион лучше начинать с каши, молочных продуктов, яйца или цельнозернового блюда, дополняя его фруктом и водой.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как источник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обед помогает восполнить затраты после уроков и поддерживает работоспособность во второй половине дня. Сбалансированная тарелка включает белковое блюдо, гарнир из сложных углеводов, овощи и напиток без избытка сахара.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разумный выбор перекусов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питании недостаток воды вызывает утомление и снижение концентрации. Для перекусов лучше выбирать йогурт, орехи, фрукт или бутерброд из цельнозернового хлеба, а не сладкие напитки и фастфуд.
</a:t>
            </a:r>
            <a:endParaRPr lang="en-US" sz="87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Рацион, вода и энергообеспечение организма подростка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2837" y="1426907"/>
            <a:ext cx="461714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нарушения состояния и их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нарушений, причин, первых мер помощи и ситуаций, когда требуется немедленное обращение к взрослым или медицинскому работнику.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распознавание симптомов позволяет быстро прекратить действие причины и предупредить тяжёлые осложнения.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первой помощи и гигиене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как часть культуры безопасности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обстановки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место происшествия безопасно для помощника и пострадавшего. Только после этого переходят к дальнейшим действиям и вызывают взрослых или экстренные службы.
</a:t>
            </a:r>
            <a:endParaRPr lang="en-US" sz="1261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сознание и дыхание, при необходимости останавливают кровотечение и обеспечивают покой. Любые действия выполняют спокойно, без лишних перемещений и грубого вмешательства.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Посильная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используют охлаждение, при травме — неподвижность и удобное положение, при кровотечении — прямое давление на рану. Нельзя вскрывать пузыри или применять случайные средства.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Контроль до передачи специалистам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 оставляют одного и наблюдают за изменением состояния до прибытия помощи. Это особенно важно при потере сознания, сильной боли, затруднённом дыхании или подозрении на перелом.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в чрезвычайной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здоровью и жизни: от распознавания опасности до ожидания профессиональной помощи.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состояние здоровья школьника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самочувствие влияют не отдельные действия, а устойчивый режим дня: он либо поддерживает, либо подрывает восстановление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сон, движение и питание, тем выше устойчивость к утомлению и простудам; негативные привычки быстро снижают ресурс.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гигиене подростков и режиму дня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04271"/>
            <a:ext cx="478655" cy="425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25545"/>
            <a:ext cx="478654" cy="3829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4823" y="1983800"/>
            <a:ext cx="291508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школьника: дом, школа, улица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главные риски связаны с электроприборами, горячей водой, химическими средствами и инструментами. Безопасность обеспечивают порядок, внимательность и строгие правила обращения с техникой.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среде особенно заметны перегрузка, шум, длительное сидение и напряжение зрения. Помогают чередование работы и отдыха, достаточное освещение и соблюдение режима.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опасность создают транспорт, плохая погода, загрязнение воздуха и травмоопасные ситуации. Здесь решающими становятся дисциплина, знание маршрута и соблюдение дорожных правил.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как основа сохранения здоровья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режим дня помогает организму успевать восстанавливаться, а полноценный сон поддерживает внимание, память и эмоциональную устойчивость в период учебных нагрузок.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гигиена, проветривание помещений, рациональное питание и достаточная физическая активность уменьшают риск инфекций, переутомления и функциональных нарушений у школьников.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дома, в школе и на улице требует осторожности с приборами, знания правил техники безопасности, отказа от вредных привычек и внимательности к сигналам организма.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наиболее эффективна тогда, когда привычки закрепляются ежедневно: именно постоянство, а не разовые меры, снижает заболеваемость и травматизм.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безопасность: общий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школьника зависит от того, насколько разумно он взаимодействует со средой. Знание факторов риска, профилактика, первая помощь и ежедневная дисциплина превращают безопасность в личную практику.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2026-05-21T05:33:54Z</dcterms:created>
  <dcterms:modified xsi:type="dcterms:W3CDTF">2026-05-21T05:33:54Z</dcterms:modified>
</cp:coreProperties>
</file>