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питаются растения: основные механизмы и 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воду, минералы и энергию для жизни через уникальные процессы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Земле, обеспечивая кислород и пищу. Изучение их питания помогает охранять природу и понимать экологические процессы.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понимания питания растений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растения получают питательные вещества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и паразитические растения, например венерина мухоловка и омела, питаются за счёт захвата насекомых или поглощения веществ от других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растения создают пищу самостоятельно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растения, как дуб и пшеница, используют солнечный свет для синтеза органических веществ. Они поглощают углекислый газ и воду, превращая их в энергию для роста.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и гетеротрофное питание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фотосинтеза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основной источник энергии для фотосинтеза, необходимый для преобразования веществ.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используется как сырьё в процессе, обеспечивает транспорт веществ внутри растения.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катализатор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 хлорофилл в листьях поглощает свет и запускает химические процессы фотосинтеза.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глюкоза — источник энергии, и кислород — жизненно важный газ.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листа в питании растения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орган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содержит хлоропласты, где происходит фотосинтез. Он принимает свет и синтезирует органические вещества для жизнедеятельности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 транспорт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на листьях регулируют поступление углекислого газа и выделение кислорода. Жилки обеспечивают движение воды и питательных растворов.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делится на световую и темновую фазы, каждая со своей ролью в преобразовании энергии.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захватывает энергию, темновая — синтезирует углеводы. Вместе они обеспечивают энергию для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фотосинтеза у высших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минералов к надземным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вода по сосудам корня поднимаются к стеблю и листьям, поддерживая процессы роста и фотосинтеза.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корневых волосков в всасывании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расширяют площадь контакта с почвой, что улучшает впитывание воды и элементов. Это важно для питания всего растения.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минеральных веществ корнями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белков, что важно для формирования клеток и роста растений.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питание: основные элементы и их функции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 формировании ДНК и в накоплении энергии, обеспечивая развитие корневой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обмен веществ и способствует устойчивости к болезням и неблагоприятным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 состав хлорофилла, обеспечивая процесс фотосинтеза и зеленый цвет листьев.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элементов и признаки их дефицита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количества микроэлементов необходимы для здоровья растения и полноценного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элементов вызывает характерные нарушения, влияющие на здоровье и развитие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воды и минеральных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минералы поднимаются по ксилеме от корней к листьям, обеспечивая питание всех тканей растения.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 по флоэме перемещаются к ростущим и запасательным органам, поддерживая развитие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внутри растения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путь питательных веществ в растении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средней школы, основы физиологии растений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только при наличии света и заключается в преобразовании углекислого газа и воды в органические вещества с выделением кислорода.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непрерывно, занимаются им все клетки растения, при этом поглощается кислород, а выделяется углекислый газ и энергия используется для жизнедеятельности.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фотосинтез запасает энергию в виде глюкозы, а дыхание расходует эту энергию для поддержания функций организма растения.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дыхание: отличие процессов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факторов окружающей среды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фотосинтеза напрямую зависит от света: при его недостатке процессы замедляются, а избыточный свет может вызвать повреждения тканей.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обеспечивает эффективную работу ферментов фотосинтеза, при низких или высоких значениях активность уменьшается.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снижает испарение воды, улучшая газообмен и фотосинтез. Сухой воздух вызывает закрытие устьиц, уменьшая поступление углекислого газа.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углекислого газа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CO₂ влияет на скорость фотосинтеза: при его снижении процесс замедляется, так как углекислый газ является основным сырьём.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и паразитические растения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и росянка добывают дополнительный азот, ощущая и захватывая насекомых благодаря специализированным структурам, что помогает им выживать на бедных почвах.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и заразиха получают питание, присасываясь к другим растениям и забирая воду и минеральные вещества, компенсируя недостаток питательных веществ своей среды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по мере увеличения освещения скорость фотосинтеза растёт, пока не достигает максимума, после чего стабилизируется.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света улучшает фотосинтез до насыщения; дальше дополнительное освещение не ускоряет процесс.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исследований по физиологии растений, 2020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интенсивность фотосинтеза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поступает в растения через устьица — специальные отверстия на поверхности листьев, обеспечивающие газообмен между растением и окружающей средой.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регулируется состоянием устьиц: при высокой влажности и благоприятных условиях они открыты, обеспечивая активное поступление CO₂ для фотосинтеза.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листа газ проникает в хлоропласты, где используется в химических реакциях для синтеза органических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поглощают углекислый газ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8298"/>
            <a:ext cx="3832800" cy="210240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раздел "Питание растений"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различные способы питания растений, их источники и особенности, что отражает адаптацию к разнообразным условиям среды.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стратегий питания помогает растениям выживать в разных условиях и эффективно использовать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питательных стратегий у разных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способствует стремительному росту, увеличению размера листьев и общей жизненной активности растения. Здоровые растения имеют насыщенный цвет и крепкие стебли.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питательных веществ рост замедляется, листья желтеют и увядают. Для улучшения состояния применяют органические и минеральные удобрения, повышающие доступность элементов.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питания на рост растений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 обеспечивает преобразование углекислого газа в органику, являясь фундаментом для всех жизненных форм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органических веществ и кислорода в биосфере формируется благодаря питанию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отчет ООН, 2022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питания растений обеспечивают синтез органических веществ и поддерживают экосистемы. Забота о растениях и их питании — залог устойчивого будущего всей планеты.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 — основа жизни на Земле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2026-05-08T12:48:14Z</dcterms:created>
  <dcterms:modified xsi:type="dcterms:W3CDTF">2026-05-08T12:48:14Z</dcterms:modified>
</cp:coreProperties>
</file>