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движение капиталов, платежный баланс и экономическая интеграция
</a:t>
            </a:r>
            <a:endParaRPr lang="en-US" sz="2166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процесса, которые меняют связи стран, рынки и экономическую политику.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современной экономики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страны тесно связаны потоками товаров, денег, технологий и рабочей силы. Понимание капитала, платежного баланса и интеграции помогает объяснить курс валюты, инвестиции, занятость и правила мировой торговли.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международного движения капитала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движение капитала — это перемещение денежных средств и активов между странами ради дохода, расширения бизнеса и снижения рисков для инвестора.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формам относятся прямые и портфельные инвестиции, международные кредиты и займы, а также размещение депозитов, покупка недвижимости и других активов за рубежом.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экономики страны такие потоки важны потому, что влияют на доступ к финансированию, объем вложений в производство и общую деловую активность.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международного движения капитала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капитала отличаются сроком вложения, уровнем риска и степенью влияния на экономику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инвестиции обычно устойчивее, а портфельные и прочие потоки быстрее реагируют на изменения рынка и политики.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условное распределение для 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влияют на вывоз и ввоз капитала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стимулы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Инвесторы сравнивают процентные ставки, ожидаемую прибыль, налоговую нагрузку и стабильность валюты. Чем выше предсказуемость дохода, тем привлекательнее направление вложений.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 институциональная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имеют защита собственности, качество инфраструктуры, размер рынка и устойчивость правил ведения бизнеса. При надежных институтах приток капитала обычно выше.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 риски для стран-экспортеров и стран-импортеров капитала
</a:t>
            </a:r>
            <a:endParaRPr lang="en-US" sz="179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капитал приносит не только инвестиции, но и новые обязательства и риски.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Страны-импортеры получают обновление производства, а страны-экспортеры — доход от активов; при этом обе стороны сталкиваются с финансовой уязвимостью.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учебной теме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 и роль транснациональных компаний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 предполагают создание предприятий, филиалов, дочерних компаний или совместных производств в другой стране, а не только покупку ценных бумаг.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 часто переносят вместе с капиталом технологии, управленческие практики и стандарты организации труда, ускоряя обновление производства.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принимающей экономики это означает новые рабочие места, рост налоговых поступлений и расширение выпуска, особенно в отраслях, где не хватало инвестиций.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возрастает зависимость от решений материнской компании, а часть прибыли может регулярно выводиться за рубеж, ослабляя внутренний эффект вложений.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инвестиций и экономического роста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особенно заметны в капиталоемких отраслях, где обновление оборудования быстро отражается на выпуске продукции и экспорте.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вложений обычно поддерживает производство и занятость, но в периоды нестабильности связь может временно ослабевать.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динамики; условные значения для демонстрации зависимости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платежный баланс страны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внешнеэкономических операций за отчетный период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платежного баланса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счет отражает торговлю товарами и услугами, а также доходы от собственности и текущие переводы между страной и остальным миром.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операций с капиталом и финансовый счет фиксируют кредиты, инвестиции, депозиты, покупку активов и другие финансовые потоки.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внешнеэкономическая операция страны находит отражение хотя бы в одном из этих разделов, поэтому баланс позволяет увидеть общую картину международных расчетов.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счет: основные элементы и примеры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структуре текущего счета платежного баланса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счет объединяет операции с товарами, услугами, доходами и текущими трансфертами. Он показывает, за счет чего страна зарабатывает и по каким направлениям расходует валюту.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сальдо чаще связано с сильным экспортом и доходами от зарубежных активов; дефицит обычно указывает на более высокий спрос на импорт и услуги из-за рубежа.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Профицит и дефицит платежного баланса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важны не только итоговые значения, но и их устойчивость во времени: кратковременный профицит не всегда означает прочное внешнее положение.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сальдо улучшает внешнюю устойчивость, а отрицательное требует финансирования; долговая нагрузка и импортная зависимость усиливают уязвимость валюты.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дисбалансов во внешних счетах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и инвестиции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внутренние инвестиции превышают национальные сбережения, стране приходится привлекать внешний капитал. Это часто приводит к дефициту текущего счета и росту зависимости от зарубежного финансирования.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сырье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мировых цен на нефть, газ, металлы и зерно быстро меняют экспортные доходы. Для сырьевых экономик это один из главных источников нестабильности внешних расчетов.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валюты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обменного курса влияет на стоимость импорта и конкурентоспособность экспорта. Укрепление валюты может ухудшить торговый баланс, а ослабление — временно поддержать продажи за рубеж.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Конъюнктура и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падение внешнего спроса и низкая конкурентоспособность предприятий уменьшают поступления от экспорта. Тогда дефицит нередко покрывают заимствованиями или продажей активов иностранным инвесторам.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регулирует платежный баланс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блок мер связан с валютной и денежно-кредитной политикой. Ослабление курса может поддержать экспорт, а изменение процентных ставок помогает влиять на движение капитала и спрос на национальные активы.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блок включает поддержку экспортеров, ограничение избыточного импорта и создание условий для притока инвестиций. Однако результат зависит от инфляции, доверия к власти и структуры экономики.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интеграция: основные формы объединения стран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свободной торговли снимает внутренние пошлины, но каждая страна сохраняет собственную внешнеторговую политику и самостоятельно регулирует импорт из третьих государств.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Таможенный союз и общий рынок идут дальше: они вводят единый внешний тариф, а затем обеспечивают более свободное движение товаров, услуг, капитала и рабочей силы.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валютный союзы требуют согласования макроэкономической политики и, в ряде случаев, общей денежной единицы, что повышает взаимозависимость участников.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углубления экономической интеграции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простого снятия торговых барьеров к общей экономической политике и возможной единой валюте.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экономической интеграции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расширяет рынок сбыта, облегчает торговлю и усиливает конкуренцию, что часто ведет к снижению цен и росту качества товаров для потребителей.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получают доступ к более крупному пространству для инвестиций и специализации, а страны могут эффективнее использовать ресурсы и добиваться экономии на масштабе.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часть решений переносится на общий уровень, поэтому государство теряет часть экономического суверенитета и должно учитывать интересы партнеров.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отрасли оказываются под давлением более сильных конкурентов, а выгоды от интеграции распределяются неравномерно, что требует согласования правил и механизмов поддержки.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интеграционных объединений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союз: самый глубокий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часто рассматривают как наиболее продвинутый пример интеграции. Здесь действует единый рынок, а часть стран использует общую валюту — евро. На карте мира такой союз выделяется плотной сетью связей и высокой степенью экономической координации.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 МЕРКОСУР: разные модели сближения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государств Юго-Восточной Азии и МЕРКОСУР показывают, что региональная интеграция может идти разными темпами. В одних случаях акцент делается на торговле, в других — на постепенном снятии барьеров и укреплении взаимной привлекательности рынков.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ЕАЭС: интеграция на постсоветском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Евразийский экономический союз объединяет государства, которые стремятся согласовать правила торговли и движения ресурсов. На карте его удобно выделять как отдельный блок, поскольку он демонстрирует особую логику регионального сотрудничества и общих институтов.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интеграция, торговля и инвестиции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барьеров между странами, тем быстрее растут взаимные поставки и совместные проекты. Особенно заметен эффект в производственных цепочках и услугах.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глубокая интеграция обычно сопровождается ростом торговли и инвестиций, но требует большей согласованности правил и решений между участниками.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на основе типичной логики региональной интеграции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Капитал, платежный баланс и интеграция: одна логика мировой экономики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капитала, состояние платежного баланса и экономическая интеграция связаны между собой: вместе они определяют внешнюю устойчивость страны, ее конкурентоспособность и возможности роста в глобальной экономике.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2026-05-25T13:32:54Z</dcterms:created>
  <dcterms:modified xsi:type="dcterms:W3CDTF">2026-05-25T13:32:54Z</dcterms:modified>
</cp:coreProperties>
</file>