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Платонов: писатель о доброте, труде и человеке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Платонова учат видеть в человеке главное: сердце, труд и сострадание.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 его непростое время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жил в эпоху революций, войны и больших перемен. Эти события сделали жизнь людей тяжелее, а его книги — особенно внимательными к бедности, утратам и надежде.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Платонович Платонов родился в Воронеже в большой семье железнодорожного слесаря. С детства он видел, как важно помогать друг другу и не бояться работы.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сначала в церковно-приходской школе, а затем в техническом училище. Эти знания помогли ему понимать труд взрослых и замечать жизнь простых людей вокруг.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родного города, железной дороги и мастерских позже вошли в его произведения. Писатель часто вспоминал то, что видел в детстве, и превращал это в рассказы.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А. П. Платонова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литературной славы Платонов работал помощником машиниста, электриком, техником и мелиоратором. Он знал тяжелый труд не понаслышке и видел его каждодневные заботы.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среди машин и дорог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помогал ему писать точно и убедительно. В его текстах легко узнать дороги, поля, стройки и мастерские, потому что он описывал знакомый ему мир.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 людей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рабочей жизни к литературе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начинает писать и пробует себя в прозе и публицистике. Его интересуют новые возможности для человека и трудное устройство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он рассказывает о крестьянах, рабочих и детях. Уже тогда рядом с мечтой о будущем стоят сомнения и суровая реальность.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Поиски темы и голоса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взгляд на мир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Платонов находит особый путь в литературе. Он пишет о том, как человеку оставаться добрым и честным, когда жизнь становится тяжелой.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2943103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Платонова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часто использует знакомую лексику, но соединяет слова неожиданно. Из-за этого фразы звучат свежо и заставляют читать вдумчиво.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слышны интонации разговоров обычных людей. Это делает героев близкими и помогает почувствовать их характер без лишних объяснений.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 предложением у Платонова часто стоит глубокий смысл. Читатель постепенно понимает, что речь идет не только о событии, но и о жизни человека.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мысль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может сначала показаться трудным, но именно он делает произведения запоминающимися. В нем сочетаются точность, поэзия и особый авторский взгляд.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Непривычная выразительность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его произведений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особенно часто пишет о труде. Для него работа — это не просто занятие, а способ держать мир и помогать другим людям жить.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важны доброта и сострадание. Герои нередко терпят обиды, но именно в таких ситуациях становится видно, кто умеет сочувствовать.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важная тема — надежда на лучшую жизнь. Даже в суровых обстоятельствах у Платонова остается вера в светлое, честное и человеческое.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волнуют дом, семья и память о близких. Эти темы помогают понять, как человеку сохранить тепло и не потерять себя в трудные годы.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у Платонова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не случайно: в его прозе особенно часто звучат сочувствие, труд и память о близких.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Платонова главное — нравственный выбор человека, а не внешнее событие.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произведений А. П. Платонова, составлено для учебной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«Юшка»: добрый человек, которого не понимали
</a:t>
            </a:r>
            <a:endParaRPr lang="en-US" sz="2309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Юшка живет скромно и почти незаметно, но окружающие часто обижают его и смеются над ним. Он не отвечает грубостью и продолжает жить по совести. В этом контрасте особенно ясно видна сила его доброты.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человек среди чужой жестокости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помощь другим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Юшки люди узнают, что он много лет помогал сироте учиться и заботился о ее будущем. Его добрые дела были скрыты от всех, но именно они оказались самыми важными.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что настоящая доброта не всегда заметна сразу. Иногда самый тихий человек оставляет после себя самое большое добро, хотя при жизни этого никто не замечал.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8285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80365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«Возвращение»: семья после войны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Иванов возвращается домой и понимает, что привычная жизнь не осталась прежней. Дом тот же, но в нем уже чувствуется тяжесть долгих военных лет.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изменился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приходится заново учиться говорить с женой и детьми. Он видит, что близким нужно не только присутствие, но и терпение, внимание, уважение.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сближение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семейный покой держится на любви и доверии. Платонов показывает: после войны важно не только вернуться, но и суметь стать ближе друг к другу.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семье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остается дома один и начинает по-детски оживлять всё вокруг: печь, двор, бочку и солнце он воспринимает как живых соседей своего маленького мира.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фантазия помогают герою увидеть, как сильно ребенку нужны забота, спокойный голос взрослого и уверенность, что мир можно понять, если смотреть внимательнее.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не высмеивает сына, а терпеливо объясняет ему, где выдумка, а где реальность; так Никита постепенно взрослеет и учится по-новому смотреть на обычные вещи.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«Никита»: мир глазами ребенка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А. П. Платонова и их смысл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Платонова и их ведущие 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Платонова главное — увидеть человека, его сердце и тихую внутреннюю доброту.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Платонова, изучаемые в школьном курсе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произведениях Платонова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часто показывает, как ребенок видит всё впервые: ярко, доверчиво и очень внимательно. Такой взгляд помогает читателю заметить простые вещи и их скрытый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мир через детский взгляд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образах Платонов говорит о взрослении без спешки: ребенок задает вопросы, ошибается, открывает правду и учится сочувствовать. Поэтому его рассказы особенно близки школьникам.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понимание жизни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герои учатся различать добро и зло, помогать взрослым, не бояться труда и отвечать за свои поступки. Через это они становятся сильнее и мудрее.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уроки добра и ответственности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строятся истории Платонова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повторяющийся путь героя в рассказах «Юшка», «Возвращение» и «Никита».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Воронежская земля в жизни и книгах писателя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Воронеж, железная дорога, степные дороги и деревенские пейзажи были для Платонова не просто памятью о детстве, а живой основой его художественного мира.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поля, дома, воды, неба и сельского труда помогают понять характер его героев: они живут близко к земле, чувствуют тяжесть работы и ценят простую красоту.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учат замечать чужую боль и не проходить мимо слабого человека; в поступках героев важны сочувствие, терпение и уважение к другим.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Платонова важно читать в школе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что настоящий труд не только тяжелый, но и честный, а маленький добрый поступок может изменить отношение людей друг к другу.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писателя помогают школьникам понять, что сила человека проявляется не в громких словах, а в заботе, верности и умении оставаться человечным.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А. П. Платонова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временной линии видно, как жизненный опыт писателя постепенно переходил в его книги о труде, войне и человеческой доброте.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Платонова тесно связана с историей страны: трудные десятилетия сделали его прозу особенно честной и глубокой.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А. П. Платонова: 1899–1951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года
</a:t>
            </a:r>
            <a:endParaRPr lang="en-US" sz="9396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жизнь писателя не помешала ему оставить произведения, где простые люди показаны с большим вниманием и теплом.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Платонов: 1899–1951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Платонов, и за это короткое время успел создать книги, в которых особенно важны сочувствие, честность и уважение к человеку.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его рассказы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помнить о времени Платонова: революциях, войне, бедности и тяжелом труде. Тогда поступки героев становятся понятнее и ближе к реальной истории.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замечать повторяющиеся образы дома, дороги, земли, воды и света. Они помогают увидеть, как рядом с трудностями у писателя всегда есть надежда.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следить за тем, как меняются герои: они учатся сочувствовать, брать ответственность и видеть добро там, где сначала замечали только трудности.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стоит обращать внимание на простые, но необычно соединенные слова: именно так язык Платонова передает живую речь и глубокий смысл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что в обычной жизни особенно ценны доброта, терпение и забота о близких. Его рассказы учат видеть человека сердцем, а не только глазами.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Платонов — писатель о добром сердце человека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2026-05-17T18:41:09Z</dcterms:created>
  <dcterms:modified xsi:type="dcterms:W3CDTF">2026-05-17T18:41:09Z</dcterms:modified>
</cp:coreProperties>
</file>