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43200" y="2679"/>
            <a:ext cx="6400800" cy="5138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77925" y="501450"/>
            <a:ext cx="18870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26025" y="2735768"/>
            <a:ext cx="50352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9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Opinion Essay о переработке: как выразить мнение и убедить читателя
</a:t>
            </a:r>
            <a:endParaRPr lang="en-US" sz="2889" dirty="0"/>
          </a:p>
        </p:txBody>
      </p:sp>
      <p:sp>
        <p:nvSpPr>
          <p:cNvPr id="7" name="Text 2"/>
          <p:cNvSpPr txBox="1"/>
          <p:nvPr/>
        </p:nvSpPr>
        <p:spPr>
          <a:xfrm>
            <a:off x="436500" y="3982150"/>
            <a:ext cx="5035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строить аргументы о recycling ясно и убедительно.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99400" y="1350420"/>
            <a:ext cx="2688900" cy="26442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97650" y="2613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таком сочинении автор прямо выражает своё мнение и объясняет его. Важно не просто назвать тему, а показать позицию, привести примеры и завершить текст логичным выводом.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097650" y="1411675"/>
            <a:ext cx="39288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Opinion essay: личная позиция, а не пересказ фактов
</a:t>
            </a:r>
            <a:endParaRPr lang="en-US" sz="265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recycling подходит для opinion essay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6462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Бумага, упаковка, бутылки и банки встречаются каждый день, поэтому тему легко связать с личным опытом. Это делает аргументы понятными и убедительными для одноклассников.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6462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Близка школьнику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329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помогает уменьшить количество мусора, который попадает на свалки. Такой пример удобно объяснять простыми словами и связывать с экологией, которую видит каждый ученик.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329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показать пользу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196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что обычные действия дома и в школе влияют на окружающую среду. Поэтому opinion essay получается не абстрактным, а жизненным и конкретным.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48196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связь с привычками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063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recycling легко сформулировать тезис, добавить два-три аргумента и завершить текст коротким выводом. Такая логика особенно подходит для школьного формата.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69063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 для вывода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группы бытовых отходов, с которыми школьники сталкиваются чаще всего: бумагу, пластик, стекло, металл и батарейки.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повседневных отходов может собираться отдельно и возвращаться в цикл использования после обработки.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презентации; условные доли приведены для наглядности.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материалы чаще всего можно сдавать на переработку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994" y="1026325"/>
            <a:ext cx="2762313" cy="3692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пластиковой бутылки как пример для аргумента
</a:t>
            </a:r>
            <a:endParaRPr lang="en-US" sz="2956" dirty="0"/>
          </a:p>
        </p:txBody>
      </p:sp>
      <p:sp>
        <p:nvSpPr>
          <p:cNvPr id="12" name="Text 2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дома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покупки бутылка служит недолго: воду выпивают, а упаковку часто выбрасывают. Для essay это хороший повод объяснить, почему одноразовые вещи создают лишний мусор.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и покупка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Бутылка появляется как готовый товар: её производят, упаковывают и покупают. Этот этап помогает показать, что любой предмет уже требует ресурсов ещё до первого использования.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Новое изделие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обработки пластик может превратиться в новую упаковку, волокно для ткани или другую вещь. Такой пример делает мысль ясной: предмет можно использовать дольше, чем один раз.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и переработка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бутылку отделить от общего мусора, её можно отправить на переработку. Тогда материал не пропадает, а становится основой для нового сырья и новой продукции.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CB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8850" y="1888150"/>
            <a:ext cx="36063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1960350" y="4268175"/>
            <a:ext cx="52233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темы recycling достаточно выбрать одну точную мысль из нескольких понятных формулировок и сразу задать направление всему тексту.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2984450" y="2716775"/>
            <a:ext cx="3168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63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варианта тезиса помогают быстро начать сочинение и не уйти от главной мысли
</a:t>
            </a:r>
            <a:endParaRPr lang="en-US" sz="1163" dirty="0"/>
          </a:p>
        </p:txBody>
      </p:sp>
      <p:sp>
        <p:nvSpPr>
          <p:cNvPr id="7" name="Text 3"/>
          <p:cNvSpPr txBox="1"/>
          <p:nvPr/>
        </p:nvSpPr>
        <p:spPr>
          <a:xfrm>
            <a:off x="2987850" y="3446850"/>
            <a:ext cx="31686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школьного opinion essay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0615" y="2477750"/>
            <a:ext cx="4395871" cy="140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0" y="1647575"/>
            <a:ext cx="36021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связки помогают выразить мнение, добавить аргументы, показать противопоставление и завершить текст естественно.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768511" y="1647575"/>
            <a:ext cx="3542700" cy="6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связки делают текст логичным и помогают связать мнение с аргументами без повторов.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1211575" y="4168425"/>
            <a:ext cx="70857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фразы для школьного английского письма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885950" y="785900"/>
            <a:ext cx="7411200" cy="6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2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для opinion essay о переработке
</a:t>
            </a:r>
            <a:endParaRPr lang="en-US" sz="254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opinion essay на тему recycling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формат: тезис, аргументы, возможное возражение и вывод.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3825" y="1458775"/>
            <a:ext cx="334950" cy="38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250" y="3195575"/>
            <a:ext cx="368100" cy="327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2575" y="3167775"/>
            <a:ext cx="287100" cy="382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464800"/>
            <a:ext cx="5202000" cy="5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 1: recycling saves natural resources
</a:t>
            </a:r>
            <a:endParaRPr lang="en-US" sz="2013" dirty="0"/>
          </a:p>
        </p:txBody>
      </p:sp>
      <p:sp>
        <p:nvSpPr>
          <p:cNvPr id="11" name="Text 2"/>
          <p:cNvSpPr txBox="1"/>
          <p:nvPr/>
        </p:nvSpPr>
        <p:spPr>
          <a:xfrm>
            <a:off x="436500" y="2131217"/>
            <a:ext cx="5668200" cy="69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древесины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бумаги снижает потребность в новой древесине, а значит, помогает сохранять леса. Для школьного essay это понятный пример связи между привычкой сортировать отходы и защитой природы.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36500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добычи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металл снова используется как сырьё, уменьшается необходимость добывать новые руды. Это значит, что переработка помогает экономить природные запасы и снижать нагрузку на производство.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18925" y="3888921"/>
            <a:ext cx="37236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 материалов обычно требует меньше воды и энергии, чем выпуск новых товаров с нуля. Такой аргумент делает текст более убедительным, потому что показывает практическую пользу recycling.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2750" y="1488521"/>
            <a:ext cx="3529800" cy="28024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 2: recycling keeps schools and cities cleaner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1312875" y="2015250"/>
            <a:ext cx="33411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бумагу, пластик и металл выбрасывать отдельно, смешанных отходов становится меньше. В результате классы, коридоры и дворы выглядят аккуратнее и приятнее для всех.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1312875" y="1752649"/>
            <a:ext cx="3341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мусора вокруг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312875" y="2904825"/>
            <a:ext cx="33411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учит не бросать мусор где попало и внимательнее относиться к общему пространству. Такая привычка особенно полезна в школе, где порядок виден каждый день.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1312875" y="2642224"/>
            <a:ext cx="3341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в привычках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1312875" y="3794400"/>
            <a:ext cx="3341100" cy="49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отходы попадают в правильный контейнер, они меньше загрязняют улицы и дворы. В essay этот аргумент можно связать с идеей cleaner environment и better habits.
</a:t>
            </a:r>
            <a:endParaRPr lang="en-US" sz="800" dirty="0"/>
          </a:p>
        </p:txBody>
      </p:sp>
      <p:sp>
        <p:nvSpPr>
          <p:cNvPr id="16" name="Text 7"/>
          <p:cNvSpPr txBox="1"/>
          <p:nvPr/>
        </p:nvSpPr>
        <p:spPr>
          <a:xfrm>
            <a:off x="1312875" y="3531799"/>
            <a:ext cx="3341100" cy="2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Чище общая среда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500" y="464807"/>
            <a:ext cx="83529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Аргумент 3: recycling teaches responsibility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85260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мусора помогает школьникам внимательнее относиться к вещам вокруг себя. Когда человек кладёт отходы в нужный контейнер, он учится аккуратности и соблюдению простых правил.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85260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к порядку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96672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раздельный сбор показывает, что даже маленькое действие имеет результат. Ученик начинает замечать, как его выбор влияет на чистоту класса, школы и двора.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96672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последствий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5080464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поведение в школе связано не только с личной дисциплиной, но и с уважением к другим. Правильно выброшенный мусор делает общие пространства более удобными и приятными.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5080464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общему месту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7194583" y="2373817"/>
            <a:ext cx="1519200" cy="17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аргумент особенно сильный, потому что он соединяет личный опыт подростка с пользой для всех. Так текст становится не только убедительным, но и более жизненным.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7194583" y="1845949"/>
            <a:ext cx="15192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вывод для essay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сравнить, какие отходы школьники собирают чаще всего. Она подходит для короткого объяснения, где нужны наглядность, простые категории и понятный вывод.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Бумага, картон и пластиковые бутылки встречаются чаще всего, поэтому даже обычный школьный сбор быстро даёт заметный результат.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 учебной работы, без привязки к конкретной школе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показать в школьной работе о переработке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75050" y="2116818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65625" y="1826402"/>
            <a:ext cx="3159900" cy="8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распространённые заблуждения и более точные формулировки для essay.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65625" y="2999792"/>
            <a:ext cx="3159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факты помогают опровергнуть сомнения и сделать мнение в essay более уверенным и точным.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375050" y="4008150"/>
            <a:ext cx="4332300" cy="3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примеров по теме recycling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436500" y="464800"/>
            <a:ext cx="69543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и факты о переработке
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781" y="1652950"/>
            <a:ext cx="373538" cy="42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2288" y="1652950"/>
            <a:ext cx="320175" cy="426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66700" y="1652950"/>
            <a:ext cx="426900" cy="426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3450" y="1671733"/>
            <a:ext cx="438000" cy="38933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6565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Контейнеры в коридоре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Упоминание отдельных контейнеров делает аргумент конкретным. Школьник сразу видит, что сортировка мусора не требует сложных действий и может стать частью обычного дня.
</a:t>
            </a:r>
            <a:endParaRPr lang="en-US" sz="1291" dirty="0"/>
          </a:p>
        </p:txBody>
      </p:sp>
      <p:sp>
        <p:nvSpPr>
          <p:cNvPr id="9" name="Text 2"/>
          <p:cNvSpPr txBox="1"/>
          <p:nvPr/>
        </p:nvSpPr>
        <p:spPr>
          <a:xfrm>
            <a:off x="2793367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макулатуры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тетрадями, газетами и картоном показывает, как школа собирает материал для переработки. Это помогает связать тему essay с реальным коллективным действием.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78408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Черновики, многоразовые бутылки и бережное отношение к бумаге показывают, что recycling начинается не только со сдачи отходов, но и с разумного потребления.
</a:t>
            </a:r>
            <a:endParaRPr lang="en-US" sz="1267" dirty="0"/>
          </a:p>
        </p:txBody>
      </p:sp>
      <p:sp>
        <p:nvSpPr>
          <p:cNvPr id="11" name="Text 4"/>
          <p:cNvSpPr txBox="1"/>
          <p:nvPr/>
        </p:nvSpPr>
        <p:spPr>
          <a:xfrm>
            <a:off x="6963450" y="2607300"/>
            <a:ext cx="1539600" cy="15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Батарейки отдельно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2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Сдача батареек особенно важна, потому что это безопасная привычка. Такой пример добавляет в essay практичность и подчёркивает ответственность учеников за общую среду.
</a:t>
            </a:r>
            <a:endParaRPr lang="en-US" sz="1184" dirty="0"/>
          </a:p>
        </p:txBody>
      </p:sp>
      <p:sp>
        <p:nvSpPr>
          <p:cNvPr id="12" name="Text 5"/>
          <p:cNvSpPr txBox="1"/>
          <p:nvPr/>
        </p:nvSpPr>
        <p:spPr>
          <a:xfrm>
            <a:off x="436500" y="464800"/>
            <a:ext cx="8271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5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использовать пример из школы в essay
</a:t>
            </a:r>
            <a:endParaRPr lang="en-US" sz="296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825" y="1452342"/>
            <a:ext cx="7902300" cy="3113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70025" y="216900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8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абзац с аргументом и примером
</a:t>
            </a:r>
            <a:endParaRPr lang="en-US" sz="2488" dirty="0"/>
          </a:p>
        </p:txBody>
      </p:sp>
      <p:sp>
        <p:nvSpPr>
          <p:cNvPr id="7" name="Text 2"/>
          <p:cNvSpPr txBox="1"/>
          <p:nvPr/>
        </p:nvSpPr>
        <p:spPr>
          <a:xfrm>
            <a:off x="370025" y="748175"/>
            <a:ext cx="7296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логику абзаца в opinion essay о recycling.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436500" y="464800"/>
            <a:ext cx="72198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выражения для сильного opinion essay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6462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точные слова: waste, rubbish, environment, protect, reduce, reuse, recycle, sort, pollution, resources. Они помогают говорить о теме recycling ясно и без лишних повторов.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6462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 теме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7329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начала абзаца подходят фразы I strongly believe, In my opinion и It is clear that. Они сразу показывают позицию автора и делают текст более уверенным.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27329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мнения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8196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First of all, Another reason, Moreover и For this reason помогают связать идеи. Благодаря им essay звучит логично, а каждый аргумент легко читается.
</a:t>
            </a:r>
            <a:endParaRPr lang="en-US" sz="900" dirty="0"/>
          </a:p>
        </p:txBody>
      </p:sp>
      <p:sp>
        <p:nvSpPr>
          <p:cNvPr id="14" name="Text 7"/>
          <p:cNvSpPr txBox="1"/>
          <p:nvPr/>
        </p:nvSpPr>
        <p:spPr>
          <a:xfrm>
            <a:off x="48196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Связки для аргументов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6906300" y="2746950"/>
            <a:ext cx="1591500" cy="14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заключении удобно использовать In conclusion, To sum up и That is why. Они помогают завершить текст кратко и повторить главную мысль без новых деталей.
</a:t>
            </a:r>
            <a:endParaRPr lang="en-US" sz="900" dirty="0"/>
          </a:p>
        </p:txBody>
      </p:sp>
      <p:sp>
        <p:nvSpPr>
          <p:cNvPr id="16" name="Text 9"/>
          <p:cNvSpPr txBox="1"/>
          <p:nvPr/>
        </p:nvSpPr>
        <p:spPr>
          <a:xfrm>
            <a:off x="6906300" y="2286237"/>
            <a:ext cx="1591500" cy="3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для вывода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4511" y="1488005"/>
            <a:ext cx="3526277" cy="280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85950" y="664950"/>
            <a:ext cx="7411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школьной акции по сбору макулатуры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000" dirty="0"/>
          </a:p>
        </p:txBody>
      </p:sp>
      <p:sp>
        <p:nvSpPr>
          <p:cNvPr id="12" name="Text 2"/>
          <p:cNvSpPr txBox="1"/>
          <p:nvPr/>
        </p:nvSpPr>
        <p:spPr>
          <a:xfrm>
            <a:off x="1140804" y="1984763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классов собирают старые тетради, газеты и картон. Такой пример хорошо показывает, что школьная инициатива может быть простой, но при этом заметно полезной.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1140800" y="1785413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идея акции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1140804" y="4097875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сюжет легко использовать в essay, потому что он конкретный и знакомый. Он показывает не теорию, а реальное действие, которое объединяет целый класс или школу.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1140800" y="3898525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пример работает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1140804" y="339350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сбора в школе становится меньше лишней бумаги и мусора. Одновременно учащиеся понимают, что их маленькие действия складываются в общий полезный результат.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1140800" y="319415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результат виден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1140804" y="2689134"/>
            <a:ext cx="3747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сортируют бумагу по коробкам, подписывают упаковки и приносят материалы из дома. Это делает recycling понятным и доступным для каждого участника акции.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1140800" y="2489784"/>
            <a:ext cx="3747000" cy="17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 ученики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BE1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17327" y="1608425"/>
            <a:ext cx="3845945" cy="2378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2125" y="175850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простые действия не выглядят большими по отдельности, но при ежедневном повторении они постепенно меняют привычки семьи и класса.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762125" y="2965350"/>
            <a:ext cx="32469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легче действие встроить в распорядок дня, тем быстрее оно снижает количество отходов и формирует устойчивую привычку.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62125" y="4509879"/>
            <a:ext cx="7601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иллюстрации темы, без официальной статистики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436500" y="213575"/>
            <a:ext cx="6231000" cy="8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привычки дают самый быстрый эффект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18411" y="4563200"/>
            <a:ext cx="543000" cy="4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436500" y="240274"/>
            <a:ext cx="8352900" cy="75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6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opinion essay на тему recycling
</a:t>
            </a:r>
            <a:endParaRPr lang="en-US" sz="2956" dirty="0"/>
          </a:p>
        </p:txBody>
      </p:sp>
      <p:sp>
        <p:nvSpPr>
          <p:cNvPr id="11" name="Text 2"/>
          <p:cNvSpPr txBox="1"/>
          <p:nvPr/>
        </p:nvSpPr>
        <p:spPr>
          <a:xfrm>
            <a:off x="10740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общий тезис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870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тезис звучит слишком широко, читателю трудно понять позицию автора. Лучше сразу сказать, почему recycling важен и какой именно аспект вы поддерживаете.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72697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примеров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3997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примеров мнение выглядит абстрактным. Для темы переработки подойдут ситуации из школы, дома или повседневной жизни, которые легко объясняют аргумент.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900525" y="1218050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одних слов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413525" y="1753700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повторение recycling, good и important делает текст бедным. Чтобы essay звучал лучше, нужно использовать синонимы, местоимения и разные связки.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2697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длинные предложения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23997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и сложные фразы мешают ученику 8 класса ясно выразить мысль. Лучше писать коротко, последовательно и оставлять каждый абзац с одной главной идеей.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3900525" y="3101625"/>
            <a:ext cx="1985100" cy="3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в логике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3413525" y="3637275"/>
            <a:ext cx="2472000" cy="93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факты и мнение смешаны без переходов, текст становится трудным для чтения. Связки помогают показать, как одна мысль вытекает из другой.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0D8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1325" y="2434175"/>
            <a:ext cx="6486000" cy="1023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как написать убедительный opinion essay о переработке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41325" y="3623600"/>
            <a:ext cx="6486000" cy="7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030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opinion essay о recycling строится на чётком тезисе, понятных аргументах и коротком выводе. Если опираться на школьные примеры и простые связки, текст получится ясным и убедительным.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2026-05-31T06:35:21Z</dcterms:created>
  <dcterms:modified xsi:type="dcterms:W3CDTF">2026-05-31T06:35:21Z</dcterms:modified>
</cp:coreProperties>
</file>