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2753"/>
            <a:ext cx="4212000" cy="17481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физических упражнений и культуры труда для здоровья подростков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упражнения и труд формируют крепкий скелет и сильные мышцы у подростков.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рост и формирование опорно-двигательного аппарата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возрасте 11–16 лет подростки проходят важные процессы роста костей и мышц. Правильные привычки и активный образ жизни прямо влияют на состояние скелета и мышечной системы, определяя их дальнейшее здоровье.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служит базой для мышц, задаёт основные пропорции и обеспечивает устойчивость всего тела.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функции человеческого скелета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состоит из 206 костей, связанных суставами, которые обеспечивают движение и защиту органов.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63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подростковом возрасте кости активно растут, укрепляются и меняются по длине, что влияет на рост и форму тела.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75814"/>
            <a:ext cx="4212000" cy="301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Мышечная система: структура и функции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8075" y="23429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теле человека более 600 скелетных мышц, которые расположены в туловище, конечностях и голове. Они состоят из волокнистых тканей, способных сокращаться и расслабляться.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708075" y="18334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мышц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08075" y="38441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 обеспечивают движения, поддерживают осанку, влияют на работу внутренних органов и помогают адаптироваться к нагрузкам.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708075" y="33346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мышц в организме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7895400" cy="15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упражнения: основные понятия и задачи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целенаправленные движения, направленные на укрепление костей и мышц, развитие координации и общей выносливости.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582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тренировки улучшают кровообращение и обмен веществ, поддерживая здоровье на высоком уровне.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88075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включают бег, плавание, гимнастику и командные спортивные игры, развивающие разные физические качества.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4084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Занятия спортом помогают формировать привычку активного образа жизни и укрепляют психоэмоциональное состояние.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физическая нагрузка влияет на кости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08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нагрузки стимулируют образование новых костных клеток, повышая прочность и устойчивость скелета.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124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Достаточная двигательная активность снижает риск переломов и болезней, таких как остеопороз, во взрослом возрасте.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316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подростковом возрасте минерализация костей происходит особенно активно под воздействием регулярной активности.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уровня физической активности на плотность костей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Активные подростки демонстрируют значительно более высокую плотность костной ткани, что отражает лучшую опорную функцию скелета.
</a:t>
            </a:r>
            <a:endParaRPr lang="en-US" sz="1493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Чёткая корреляция между физической активностью и укреплением костей подтверждает важность регулярных упражнений.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Всероссийского центра здоровья подростков, 2023
</a:t>
            </a:r>
            <a:endParaRPr lang="en-US" sz="108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мускулатуры под воздействием упражнений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524400" y="15933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аэробные и силовые тренировки увеличивают мышечную массу, повышая силу и выносливость.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24400" y="32817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Упражнения, такие как подтягивания, эффективно развивают мышцы рук и плечевого пояса.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37905" y="15933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занятий способствует улучшению гибкости и координации движений, снижая риск травм.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37905" y="32817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Занятия спортом укрепляют сердечно-сосудистую систему и улучшает общее самочувствие подростков.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250142"/>
            <a:ext cx="4212000" cy="16617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75779" y="1250142"/>
            <a:ext cx="4212000" cy="166176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малоподвижного образа жизни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511512" y="3005575"/>
            <a:ext cx="39090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Ослабление мышечной силы и проблемы с осанкой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511512" y="3766825"/>
            <a:ext cx="39090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движений приводит к снижению мышечной массы и нарушению правильного положения тела. Это вызывает усталость и дискомфорт, ухудшая качество жизни подростков.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4741412" y="3005575"/>
            <a:ext cx="39090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Повышенный риск ожирения и суставных заболеваний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4741412" y="3766825"/>
            <a:ext cx="39090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Малоподвижный образ жизни способствует накоплению лишнего веса и ослаблению суставов, увеличивая вероятность хронических проблем и снижения физической активности.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400" y="2563895"/>
            <a:ext cx="4417500" cy="14371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физических показателей активных и малоподвижных подростков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различия в мышечной массе, плотности костей и частоте заболеваний в зависимости от физической активности.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активность значительно повышает мышечную массу, укрепляет кости и снижает риск заболеваний.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исследования подросткового возраста, 2022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труда и её биологическое значение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24400" y="1593475"/>
            <a:ext cx="3882900" cy="17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труда формирует у подростков привычку регулярно выполнять физическую работу, что способствует развитию силы, выносливости и общей физической подготовки организма.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37888" y="1593475"/>
            <a:ext cx="3882900" cy="17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Систематическая трудовая деятельность укрепляет мышечный корсет и костную ткань, обеспечивая гармоничное развитие опорно-двигательного аппарата в период активного роста.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524400" y="3693925"/>
            <a:ext cx="8018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работа воспитывает ответственность и дисциплинированность, закладывая основы здорового образа жизни и профилактики многих заболеваний мышц и суставов.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7700" y="2766500"/>
            <a:ext cx="645900" cy="645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40813" y="2795863"/>
            <a:ext cx="659700" cy="586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48113" y="552075"/>
            <a:ext cx="645900" cy="6459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11125" y="522450"/>
            <a:ext cx="39282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трудовой деятельности, полезные для здоровья
</a:t>
            </a:r>
            <a:endParaRPr lang="en-US" sz="2500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1300250" y="2766500"/>
            <a:ext cx="3084000" cy="65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 школьном саду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510800" y="3566400"/>
            <a:ext cx="38730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заботе о растениях развивает мышцы рук и спины, учит бережному отношению к природе и правильному распределению физических усилий.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530263" y="2766113"/>
            <a:ext cx="3084000" cy="65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по дому
</a:t>
            </a:r>
            <a:endParaRPr lang="en-US" sz="1500" dirty="0"/>
          </a:p>
        </p:txBody>
      </p:sp>
      <p:sp>
        <p:nvSpPr>
          <p:cNvPr id="15" name="Text 5"/>
          <p:cNvSpPr txBox="1"/>
          <p:nvPr/>
        </p:nvSpPr>
        <p:spPr>
          <a:xfrm>
            <a:off x="4740813" y="3566013"/>
            <a:ext cx="38730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Выполнение уборки, мытья посуды и мелкого ремонта укрепляет основные группы мышц и формирует навык эффективного распределения нагрузки в повседневной жизни.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5530663" y="552075"/>
            <a:ext cx="3084000" cy="65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ремонте
</a:t>
            </a:r>
            <a:endParaRPr lang="en-US" sz="1500" dirty="0"/>
          </a:p>
        </p:txBody>
      </p:sp>
      <p:sp>
        <p:nvSpPr>
          <p:cNvPr id="17" name="Text 7"/>
          <p:cNvSpPr txBox="1"/>
          <p:nvPr/>
        </p:nvSpPr>
        <p:spPr>
          <a:xfrm>
            <a:off x="4741213" y="1351975"/>
            <a:ext cx="38730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активность при ремонте формирует координацию движений, развивает силу и выносливость, а также обучает безопасным методам работы и самодисциплине.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63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формирования крепкого скелета и мускулатуры
</a:t>
            </a:r>
            <a:endParaRPr lang="en-US" sz="2263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питания к физическому развитию через систематическую нагрузку и укрепление здоровья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Распространённость проблем с осанкой у подростков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Низкая физическая активность и отсутствие привычки к труду значительно увеличивают риск развития нарушений осанки у подростков.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подчеркивают важность интеграции физической активности и культуры труда для снижения проблем с осанкой в подростковом возрасте.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Национальное исследование здоровья подростков, 2023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Систематическая работа улучшает координацию и мышечный тонус, что способствует снижению хронических болей в спине и улучшению общего самочувствия.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заболеваний с помощью физического труда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физические нагрузки и труд способствуют укреплению сухожилий и суставов, уменьшая риск развития плоскостопия и сколиоза у подростков.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63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Занятия физическим трудом повышают общий иммунитет и помогают снизить частоту простудных и хронических заболеваний.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7300" y="2779201"/>
            <a:ext cx="6446700" cy="20082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 упражнений для формирования крепкого тела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4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Отжимания и упражнения на растяжку развивают мышцы туловища, повышают гибкость и снижают риск травм в повседневной деятельности и занятиях спортом.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92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Приседания укрепляют мышцы ног и поясницы, улучшая общую поддержку тела и способствуя развитию выносливости у подростков.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7895400" cy="15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питания в росте костей и мышц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Кальций является основным элементом для минерализации костей, обеспечивая их прочность и сопротивляемость нагрузкам.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582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D способствует лучшему усвоению кальция и поддерживает кальциево-фосфорный обмен в организме подростка.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88075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и аминокислоты необходимы для синтеза мышечных волокон, обеспечивая рост и восстановление мышечной ткани после нагрузок.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4084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питательных веществ замедляет восстановительные процессы, увеличивает риск переломов и снижает физическую работоспособность.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дня и его значение для физического развития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08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Четкий распорядок дня с балансом учёбы, труда и отдыха способствует оптимальному восстановлению организма и улучшению концентрации.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124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распределение времени для активности и отдыха помогает поддерживать высокий уровень энергии и предотвращает развитие хронических заболеваний.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316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сна снижает скорость восстановления мышц после физической нагрузки, увеличивает утомляемость и мешает росту подростка.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достиг значимого улучшения физической формы и здоровья, что положительно сказалось на его учебе и общем самочувствии.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75325" y="2816412"/>
            <a:ext cx="36651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мышечной массы за год регулярных занятий и участия в трудовой деятельности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92800" y="2833425"/>
            <a:ext cx="38400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 кг
</a:t>
            </a:r>
            <a:endParaRPr lang="en-US" sz="4300" dirty="0"/>
          </a:p>
        </p:txBody>
      </p:sp>
      <p:sp>
        <p:nvSpPr>
          <p:cNvPr id="7" name="Text 3"/>
          <p:cNvSpPr txBox="1"/>
          <p:nvPr/>
        </p:nvSpPr>
        <p:spPr>
          <a:xfrm>
            <a:off x="4875325" y="3889864"/>
            <a:ext cx="3665100" cy="3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дневник тренировок и наблюдений школы №45, 2023
</a:t>
            </a:r>
            <a:endParaRPr lang="en-US" sz="1242" dirty="0"/>
          </a:p>
        </p:txBody>
      </p:sp>
      <p:sp>
        <p:nvSpPr>
          <p:cNvPr id="8" name="Text 4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Здоровое тело — залог успешного будущего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упражнения, трудовая активность, правильное питание и режим создают прочный фундамент для крепкого скелета и мышц, обеспечивая здоровье и развитие подростков на долгие годы.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2026-05-08T01:58:59Z</dcterms:created>
  <dcterms:modified xsi:type="dcterms:W3CDTF">2026-05-08T01:58:59Z</dcterms:modified>
</cp:coreProperties>
</file>