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«Жанета»: имя как литературный и культурный образ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имя формирует характер, атмосферу и читательское восприятие персонажа?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имя в художественном тексте не просто называет героя: оно задаёт культурный фон, оттенок характера и скрытые авторские смыслы. В имени «Жанета» особенно заметны редкость, благозвучие и европейская выразительность.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в литературе важно для анализа текста
</a:t>
            </a:r>
            <a:endParaRPr lang="en-US" sz="26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«Жанета» восходит к древнееврейскому Yochanan, который через христианскую традицию дал целую группу европейских имён, связанных общим историческим корнем.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одному источнику относятся Jeanne, Jeannette, Janet, Jeanette, Жанна и Жанетта; различия касаются языка и формы, но не исторической памяти имени.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этого корня — «Бог милостив». Поэтому за внешне лёгкой и современной формой стоит глубокая религиозно-культурная основа.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Этимология имени и его исходный смысл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французском языке Jeannette появилась как уменьшительно-ласкательный вариант имени Jeanne. Такое происхождение объясняет мягкое звучание и изысканный, почти салонный оттенок формы.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графика делает имя визуально утончённым, а его культурная связь с письмом, модой и городской светской средой усиливает ассоциации с элегантностью и исторической глубиной.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традиция формы Jeannette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форм показывает, как один исторический корень меняется в разных языках.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имени зависит от языковой системы, но общий источник сохраняется; именно поэтому имя остаётся узнаваемым в разных культурах.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 ономастические словари личных имён
</a:t>
            </a:r>
            <a:endParaRPr lang="en-US" sz="124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имени в европейских языках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«Жанета» состоит из трёх слогов и звучит плавно, ритмично и легко запоминается. Такая структура делает имя удобным для художественной речи.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форма усиливает индивидуализирующую функцию: имя не растворяется в привычных моделях, а сразу выделяет героиню и делает её образ более заметным.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 и открытые гласные создают впечатление музыкальности, эмоциональной мягкости и внутренней уравновешенности, что важно для читательского восприятия персонажа.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 художественное звучание имени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точную статистику, а относительную узнаваемость форм в разных языковых средах.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международные варианты воспринимаются привычнее, тогда как «Жанета» сохраняет редкость и поэтому звучит более индивидуально.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 ономастическим и языковым справочникам; данные носят качественный, а не статистический характер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близких форм имени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2992814"/>
            <a:ext cx="324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299281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3025214"/>
            <a:ext cx="324000" cy="2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593494"/>
            <a:ext cx="324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93494"/>
            <a:ext cx="324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ассоциации имени в литературной традиции
</a:t>
            </a:r>
            <a:endParaRPr lang="en-US" sz="2397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вызывает ассоциации с изяществом, тонким вкусом и вниманием к форме, поэтому хорошо подходит героиням, чья внешняя сдержанность сочетается с внутренней выразительностью.
</a:t>
            </a:r>
            <a:endParaRPr lang="en-US" sz="1076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Утончённость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часто воспринимается как сочетание мягкости и устойчивости: внешне оно звучит нежно, но не лишено характера, что делает образ более объёмным и убедительным.
</a:t>
            </a:r>
            <a:endParaRPr lang="en-US" sz="1087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сила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имени может создавать ощущение дисциплины и самоконтроля, даже если автор не даёт прямой характеристики героя. Так имя работает как скрытая подсказка.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собранность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имя сразу выделяет персонажа из общего ряда и помогает читателю запомнить его. В тексте это усиливает эффект неповторимости и особого авторского выбора.
</a:t>
            </a:r>
            <a:endParaRPr lang="en-US" sz="1076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восприятии редкая форма имени часто связывается с культурной средой, где ценятся чтение, воспитание и способность к самостоятельному мышлению.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Образованность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обложке роман или повесть с именем «Жанета» сразу создаёт ожидание особой героини — неординарной, тонко чувствующей и культурно узнаваемой. Даже без сюжета читатель считывает намёк на характер через саму форму имени.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книжной обложке имя становится знаком эпохи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или телесериале имя нередко поддерживает образ героя так же, как костюм, свет и музыка. «Жанета» воспринимается как имя, в котором сочетаются женственность, индивидуальность и культурная дистанция.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имя помогает собрать визуальный портрет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театральной программе или афише имя героини участвует в создании образа ещё до начала действия. «Жанета» звучит мягко и торжественно, поэтому легко становится частью эмоционального настроя постановки.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имя работает как часть интонации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 художественной культуре: книга, сцена, экран
</a:t>
            </a:r>
            <a:endParaRPr lang="en-US" sz="26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163" y="1647776"/>
            <a:ext cx="4100611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Ономастические справочники и словари личных имён
</a:t>
            </a:r>
            <a:endParaRPr lang="en-US" sz="1337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«Жанета» соединяет несколько культурных и звуковых слоёв, которые усиливают его художественную выразительность.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выглядит одновременно традиционным и необычным: именно это сочетание делает его сильной художественной деталью.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оттенки имени в художественном восприятии
</a:t>
            </a:r>
            <a:endParaRPr lang="en-US" sz="23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образ, связанный с именем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«Жанета» нередко вызывает представление о человеке аккуратном и собранном: в звучании слышится порядок, мягкость и внутренняя уравновешенность, важная для литературного образа.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благозвучие ассоциируется с эстетическим вкусом и вниманием к деталям, поэтому имя может усиливать впечатление тонкой, наблюдательной и культурно ориентированной героини.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 формы подсказывает не внешнюю демонстративность, а внутреннюю дисциплину; в тексте это помогает автору создать образ спокойной силы и самоконтроля.
</a:t>
            </a:r>
            <a:endParaRPr lang="en-US" sz="139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это именно культурные ассоциации, а не характеристика реального человека: в школьном анализе следует различать художественный эффект имени и психологию личности.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цепочка развития имени от древнего корня к европейской и русскоязычной форме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формировалось имя «Жанета»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распространённость повышает заметность имени и делает его сильной художественной деталью.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воспринимается как необычное и сразу выделяет персонажа в тексте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Ономастические справочники и наблюдение за употреблением в русскоязычной среде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показаны не буквальные свойства человека, а устойчивые смысловые ожидания, возникающие из звучания и культурной формы имени.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мягкость и редкость: именно они делают имя запоминающимся и художественно выразительным.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Семантический анализ имени; экспертная оценка для учебной визуализации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ассоциации вызывает имя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восприятии имя подчёркивает индивидуальность, внутреннюю свободу и культурную открытость. Оно хорошо подходит героине, которая не растворяется в массовом образе, а сохраняет собственный стиль и достоинство.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имя органично звучит рядом с образом образованной, самостоятельной девушки, для которой важны вкус, самообладание и личный выбор. В художественном тексте оно помогает соединить традицию и актуальность.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Жанета как образ современной героини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одна основа по-разному звучит в разных языках и стилях.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Жанета выделяется как наиболее индивидуальная форма: она сохраняет узнаваемый корень, но звучит мягче и реже, чем близкие варианты.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Ономастические словари и языковые справочники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Жанеты и родственных имён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традиция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закрепляется как Jeannette и получает мягкое, книжное звучание, связанное с европейской культурой и светской письменной традицией.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Русскоязычное освоение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появляются Жанна, Жанетта и Жанета; форма сохраняет историческую основу, но приобретает собственный фонетический и стилистический оттенок.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Англоязычная адаптация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английской среде распространяются Janet и Jeanette: имя становится короче, удобнее для повседневного употребления и легко входит в массовую культуру.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имя меняется в разных культурных средах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международные и локальные варианты расходятся по степени привычности для читателя.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«Жанета» заметно выделяется на фоне более известных форм, поэтому её редкость усиливает эффект индивидуальности.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Ономастические словари; сравнительная оценка узнаваемости в учебной модели
</a:t>
            </a:r>
            <a:endParaRPr lang="en-US" sz="87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близких форм имени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имя удобно рассматривать как знак, в котором соединяются происхождение, звучание и культурная память. Такая многослойность помогает увидеть, что имя в тексте всегда значит больше, чем просто обозначает героя.
</a:t>
            </a:r>
            <a:endParaRPr lang="en-US" sz="1229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форма делает персонажа заметнее и может заранее задавать читательское ожидание: перед нами не нейтральное имя, а выразительная деталь, участвующая в создании образа и атмосферы.
</a:t>
            </a:r>
            <a:endParaRPr lang="en-US" sz="1329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лингвистической точки зрения имя интересно переходом от древнего религиозного корня к европейской форме. Такой путь показывает, как историческое наследие сохраняется даже в современной, кажущейся лёгкой оболочке.
</a:t>
            </a:r>
            <a:endParaRPr lang="en-US" sz="1229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это хороший пример связи языка и литературы: через одно имя можно обсуждать происхождение слова, культурный контекст, авторский замысел и характер персонажа.
</a:t>
            </a:r>
            <a:endParaRPr lang="en-US" sz="1348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«Жанета» интересно для литературного анализа
</a:t>
            </a:r>
            <a:endParaRPr lang="en-US" sz="22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имя «Жанета»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«Жанета» соединяет древний смысл, европейскую традицию и редкое звучание, поэтому в литературе работает как яркий знак индивидуальности, мягкости и культурной глубины.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2026-05-23T18:43:25Z</dcterms:created>
  <dcterms:modified xsi:type="dcterms:W3CDTF">2026-05-23T18:43:25Z</dcterms:modified>
</cp:coreProperties>
</file>