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Михайлович Симонов: писатель, поэт и свидетель военной эпохи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войны, верности и человеческой стойкости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Симонов важен на уроках литературы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писал о войне так, как видел её сам: через фронтовой опыт, человеческие чувства и точные детали. Его короткие, сильные тексты помогают школьникам понять историю и увидеть, как слово сохраняет память о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родился 15 ноября 1915 года в Петрограде. Его ранняя жизнь началась в эпоху больших перемен, которые позже отразились в его интересе к истории страны.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Рязани и Саратове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рос в разных городах, наблюдал за бытом людей и учился понимать характеры. Эти впечатления помогли ему позже создавать убедительных героев.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был военным, поэтому в семье ценили дисциплину, службу и ответственность. Такое воспитание рано приучило Симонова к чувству долга.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войны он начал внимательно смотреть на жизнь вокруг и интересоваться историей. Военная тема вошла в его сознание задолго до фронта.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даты и события, которые помогают увидеть, как жизнь писателя была связана с историей страны.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Константина Симонова
</a:t>
            </a:r>
            <a:endParaRPr lang="en-US" sz="281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Симонова связаны с войной, литературой и общественной деятельностью. Его творчество развивалось вместе с историей XX 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К. М. Симонове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получил рабочее образование, а затем учился в Литературном институте имени А. М. Горького. Это дало ему профессиональную подготовку и помогло уверенно войти в литературную среду.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он начал публиковать стихи и заметки в газетах и журналах. Ранние тексты привлекали ясностью мысли, точностью наблюдений и вниманием к событиям современности.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Симонов стремился писать о реальной жизни, а не о далёких вымышленных сюжетах. Эта установка стала одной из главных черт всего его творчества.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на войне: фронтовой корреспондент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фронте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года Симонов работал военным корреспондентом газет «Красная звезда» и «Правда». Он бывал на разных участках фронта и видел войну своими глазами.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которому доверяли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фронта сделал его тексты особенно точными и правдивыми. В них важны краткость, сильная интонация и детали, которые передают жизнь солдата без украшений.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стихов, Симонов активно писал очерки, статьи и фронтовые заметки, быстро реагируя на события войны.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как самый напряжённый период творчества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творческая активность приходится на первые годы войны. Это показывает прямую связь между фронтовой реальностью и литературной работой писателя.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Литературно-биографические сведения о К. М. Симонове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46174"/>
            <a:ext cx="322200" cy="2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«Жди меня» как символ верности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веру в возвращение близкого человека. Простые слова делают чувство ожидания особенно сильным и понятным каждому читателю.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переписывали от руки, вкладывали в письма и читали вслух. Так стихотворение быстро стало частью личной и фронтовой переписки.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«Жди меня» изучают как образец искренней лирики о верности. Оно помогает понять, как слово поддерживало людей в трудное время.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правда о солдате и войне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«Живые и мёртвые» важны страх, потери, товарищество и мужество обычных людей. Герои устают, сомневаются и ошибаются, но не отступают перед долгом.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«Дни и ночи» Симонов показывает фронтовую жизнь без прикрас. В центре — не подвиг ради красивого эффекта, а тяжёлый ежедневный труд и ответственность.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проза помогает увидеть войну как испытание для каждого человека. Она учит ценить стойкость, взаимную поддержку и честность перед самим собой.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творческая дорога Симонова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личный опыт и события времени формировали его творчество.
</a:t>
            </a:r>
            <a:endParaRPr lang="en-US" sz="8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обращался к драматургии, потому что театр позволял говорить о важных общественных вопросах прямо и убедительно, через живой разговор героев и столкновение их взглядов.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«Русский вопрос» вышла в 1946 году и стала откликом на послевоенное время, когда особенно остро обсуждались правда о войне и отношение к России.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спор о достоинстве, ответственности и праве судить людей по слухам, а не по реальным поступкам и пережитому опыту.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пьеса важна как пример гражданской литературы: в ней сочетаются острая проблема, ясная позиция автора и выразительные характеры.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Симонов-драматург и пьеса «Русский вопрос»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литературной жизни и общественная позиция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был заметной фигурой советской литературной среды: он работал в редакциях, участвовал в деятельности Союза писателей и постоянно оставался в центре культурной жизни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общественная позиция строилась на уважении к фронтовикам и сохранении памяти о войне. Он стремился, чтобы литература не искажала пережитое людьми и говорила о нём честно.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художественных жанров, Симонов активно писал как журналист, поэтому его тексты часто соединяют образность и точность наблюдения.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жанрах работал Константин Симонов
</a:t>
            </a:r>
            <a:endParaRPr lang="en-US" sz="293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Симонов работал сразу в нескольких жанрах и не сводится только к автору одного стихотворения.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жанрам, представленным в школьной презентации о творчестве К. М. Симонова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71244"/>
            <a:ext cx="274800" cy="244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128" y="4219153"/>
            <a:ext cx="252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Симонова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Симонова часто оказываются перед выбором, где важно не отступить от совести, выполнить обязанность и сохранить человеческое достоинство даже в тяжёлых обстоятельствах.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особенно сильна тема верности близким. Ожидание становится испытанием, которое помогает понять цену любви, доверия и обещания, данного другому человеку.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на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показывает не парадную храбрость, а повседневное мужество обычного солдата. Это умение терпеть, работать, помогать товарищам и не терять самообладания.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важно помнить погибших и точно передавать пережитое. Его произведения учат бережно относиться к слову, потому что оно сохраняет память о времени и людях.
</a:t>
            </a:r>
            <a:endParaRPr lang="en-US" sz="8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известные произведения писателя и их место в литературной истории.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Константина Симонова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Симонов последовательно писал о войне и послевоенном времени, меняя жанры, но сохраняя общую тему исторической памяти.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Литературно-биографические сведения о К. М. Симонове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в памяти читателей и в культуре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помнят наизусть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Симонова часто звучат на уроках и памятных встречах, потому что в них легко услышать живую интонацию человека, который говорит просто и искренне. Особенно запоминаются строки о верности, ожидании и надежде, поэтому его поэзию читают вслух и сегодня.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рассказывают о войне без прикрас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Симонова стала частью культурной памяти о Великой Отечественной войне. На страницах его книг видны фронтовые дороги, усталость, товарищество и ответственность, а рядом — спокойный, точный взгляд автора, привыкшего замечать важную деталь.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в книгах, фильмах и фотоархивах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Симонова, газетные полосы и кадры военной эпохи помогают увидеть его как представителя поколения, прошедшего через испытания времени. В культурной памяти он остался строгим, честным и внимательным к судьбе человека автором.
</a:t>
            </a:r>
            <a:endParaRPr lang="en-US" sz="11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Симонова появлялись не в стороне от жизни страны, а рядом с её самыми трудными и значимыми поворотами.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произведений Симонова с историческими событиями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историческое напряжение, тем заметнее отклик в его творчестве: писатель превращал современность в литературу почти сразу.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Историко-литературные данные о датах создания произведений К. М. Симонова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стало появление «Жди меня», которое сделало Симонова особенно известным в стране.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Литературно-биографические сведения о К. М. Симонове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год открыл самый узнаваемый этап его военной лирики и показал, насколько сильно его слово отзывалось у читателей.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Симонов остаётся важным для современных школьников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связи личного фронтового опыта писателя с темами его произведений и их современным чтением.
</a:t>
            </a:r>
            <a:endParaRPr lang="en-US" sz="8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сумел соединить личный опыт, литературный талант и гражданскую ответственность. Его произведения помогают понять войну через судьбы людей и напоминают, как важно сохранять память и человеческое достоинство.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писатель, поэт и хранитель памяти о войне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2026-05-22T14:07:01Z</dcterms:created>
  <dcterms:modified xsi:type="dcterms:W3CDTF">2026-05-22T14:07:01Z</dcterms:modified>
</cp:coreProperties>
</file>