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и уравнение окружности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 координатной плоскости становится точной и понятной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9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считать длины, проверять свойства фигур и быстро решать задачи ОГЭ. Эти темы связывают рисунок, числа и формулы в одном способе рассуждения.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пара координат позволяет найти смещение по горизонтали и вертикали без измерений на чертеже.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координат точки на плоскости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задают положение точки на плоскости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получается формула расстояния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переводит геометрический рисунок в числовую запись, а затем возвращает длину отрезка из формулы.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расстояния строится последовательно: разности координат превращаются в катеты, а итогом становится длина гипотенузы.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и вывод формулы расстояния между точками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расстояния между точками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случаи с диагональным, вертикальным и горизонтальным отрезком. Они помогают увидеть, как формула работает на практике.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первых двух примерах получается знакомый треугольник 3–4–5, а в двух других формула упрощается из-за совпадения одной координаты.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формулы расстояния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600" y="1304325"/>
            <a:ext cx="39564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абсцисса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у точек совпадает, отрезок идёт строго вверх или вниз. Тогда нужно найти только модуль разности ординат, потому что горизонтального смещения нет.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5600" y="2704575"/>
            <a:ext cx="39564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ордината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совпадает y, отрезок лежит на одной горизонтали. В этом случае расстояние равно модулю разности абсцисс, и полная формула становится не нужна.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прямоугольный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 двух точек провести отрезки, параллельные осям, получится прямоугольный треугольник. Его катеты равны разностям координат, а искомый отрезок становится гипотенузой. Так координаты превращаются в привычную геометрическую схему.
</a:t>
            </a:r>
            <a:endParaRPr lang="en-US" sz="834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алгебра помогает измерять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даёт равенство, в котором вместо рисунка работают числа. Благодаря этому длину отрезка можно найти точно, даже если чертёж большой, неаккуратный или вообще отсутствует.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и расстояние между точками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расстояния между точками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любых двух точек на координатной плоскости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окружность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точек
</a:t>
            </a:r>
            <a:pPr algn="l" indent="0" marL="0">
              <a:lnSpc>
                <a:spcPct val="8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состоит из всех точек плоскости, которые находятся на одинаковом расстоянии от одной фиксированной точки. Это расстояние не меняется и задаёт саму фигуру.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радиус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Фиксированная точка называется центром окружности, а постоянное расстояние от центра до любой точки окружности — радиусом. Все такие отрезки имеют одинаковую длину.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окружности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окружности, её расстояние до центра равно радиусу. Именно это свойство позже позволяет записать окружность уравнением в координатах.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радиусы и точки окружности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меняется расстояние от центра до разных точек. Для окружности важно только одно число — радиус.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меньше радиуса, точка внутри; если равно — на окружности; если больше — снаружи.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определению окружности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окружности в общем виде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радиус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полностью задаётся двумя числами — координатами центра и длиной радиуса. Если центр обозначен как (a; b), а радиус как r, можно записать одно общее уравнение для всех точек фигуры.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окружности удовлетворяет равенству (x−a)²+(y−b)²=r². Оно показывает, что расстояние до центра по координатам складывается из двух квадратов и остаётся одинаковым для всей линии.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координаты точки, лежащей на окружности, левая часть формулы обязательно совпадёт с r². Это удобный способ быстро проверить, принадлежит ли точка заданной окружности без построения чертежа.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геометрией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уравнение соединяет рисунок и числа: по записи сразу видно положение окружности на плоскости, её размер и центр. Именно поэтому координатный метод так важен в задачах 9 класса.
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044404"/>
            <a:ext cx="3170700" cy="125429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части уравнения окружности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формулы имеет своё значение. Вместе они показывают, как расстояние до центра превращается в координатную запись окружности.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строится из двух расстояний до центра и их квадратов, поэтому окружность удобно описывается в координатах одним равенством.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формуле (x−a)²+(y−b)²=r² из школьной геометрии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запись удобна для первых задач: достаточно сравнить сумму квадратов координат точки с r² и понять, где она расположена.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окружности с центром O(0; 0)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x²+y²=r²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 выглядит самое простое уравнение окружности с центром в начале координат.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принадлежность точки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подстановке координат точки в уравнение окружности и сравнении результата с r².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(x−2)²+(y+1)²=9 легко узнать центр окружности: он находится в точке (2; −1). Знаки внутри скобок меняются на противоположные, поэтому по формуле можно быстро прочитать координаты без построения.
</a:t>
            </a:r>
            <a:endParaRPr lang="en-US" sz="699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сразу виден в записи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показывает квадрат радиуса, значит сам радиус равен 3. Если подставить координаты любой точки, лежащей на окружности, получится именно 9; так можно проверить рисунок или найденный ответ.
</a:t>
            </a:r>
            <a:endParaRPr lang="en-US" sz="797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проверка точек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окружности по уравнению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расстояния до центра и радиуса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сами координаты, а их смысл: расстояние до центра сравнивается с радиусом. Это помогает понимать уравнение окружности без лишних вычислений.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равно радиусу, точка лежит на окружности; если меньше — внутри; если больше — снаружи.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определению окружности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по теме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скобки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расстояния важно не потерять скобки в выражениях x2−x1 и y2−y1. Без них легко изменить порядок действий и получить неверный ответ.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квадраты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Разности координат обязательно возводят в квадрат, иначе формула Пифагора не работает. Эта ошибка особенно часто встречается, когда ученик спешит и сразу берёт корень.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центра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окружности знак внутри скобок противоположен координате центра. Поэтому запись (x+1)² означает центр с абсциссой −1, а не +1.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 с тем числом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точки нужно сравнивать левую часть с r², а не с радиусом r. Если перепутать эти величины, вывод о положении точки будет неправильным.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разные расстояния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двумя точками и расстояние от точки до центра — это разные задачи. Чтобы не ошибиться, нужно сначала понять, что именно требуется найти.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задания по теме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помогают проверить и формулу расстояния, и запись окружности, и умение находить центр по уравнению.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достаточно правильно подставить числа и аккуратно прочитать знаки в записи окружности.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теме на основе школьных формул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30" y="17043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55" y="16914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231" y="17149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3106" y="1691475"/>
            <a:ext cx="23820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31" y="16914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расстояния и окружности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между точками помогают оценивать перемещения, строить маршруты и сравнивать пути на карте. Координаты делают такие расчёты точными и наглядными.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 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и радиусы нужны при построении фигур, дуг и симметричных элементов. Координатная запись позволяет проверять размеры без дополнительного измерения.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компьютерной графике окружности помогают изображать колёса, мишени, кнопки и другие круглые объекты. Координаты упрощают их создание на экране.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 окружность используются для описания путей, поворотов и движения по дуге. Такие модели встречаются в физике, робототехнике и навигации.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эти темы связывают рисунок, числа и формулы. Это помогает лучше понимать геометрию и уверенно решать задания ОГЭ.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расстояния и уравнение окружности показывают, как геометрия переводится на язык чисел. Если помнить смысл координат, центр и радиус, любые задачи становятся понятнее и решаются увереннее.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2026-06-03T12:51:10Z</dcterms:created>
  <dcterms:modified xsi:type="dcterms:W3CDTF">2026-06-03T12:51:10Z</dcterms:modified>
</cp:coreProperties>
</file>