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зоны полупустынь и пустынь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города там, где почти нет воды и очень жарко?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районы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 тянутся через несколько материков, но города в них появляются не случайно: люди выбирают места у рек, морей, оазисов, дорог и мест добычи полезных ресурсов.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скудный дождевой режим делает пустынные территории очень сухими и трудными для заселения.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мм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 год — это уровень, при котором вода становится главным условием жизни.
</a:t>
            </a:r>
            <a:endParaRPr lang="en-US" sz="198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справочные данные о пустынях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главное условие жизни города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 сухих районах часто растут у рек и искусственных каналов. Они дают воду для питья, полива и работы предприятий, без которых город не может развиваться.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Колодцы и артезианские воды помогают там, где поверхностных рек почти нет. Но запасы под землёй ограничены, поэтому их нужно использовать очень бережно и экономно.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и плотины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позволяют накапливать воду в период редких дождей и распределять её в засушливое время. Это поддерживает жизнь населения, сельское хозяйство и городское хозяйство.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Опреснение морской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пустынных городах всё чаще используют опреснительные станции. Они делают морскую воду пригодной для питья, но требуют много энергии и сложной техники.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городов в зоне пустынь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показывают, как по-разному можно обеспечить жизнь в сухом климате.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связаны с надёжным источником воды и выгодным положением для транспорта или торговли.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материалы по городам пустынной зоны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появляются в пустыне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города получают преимущество от морской торговли и связи с другими странами. Если рядом есть опреснение воды, такие поселения могут быстро расти.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другие ресурсы привлекают людей в самые сухие районы. Вместе с добычей появляются рабочие места, дороги, жильё и сервисные предприятия.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выросли на пересечении дорог и древних караванных маршрутов. Здесь удобно останавливаться, обменивать товары и пополнять запасы воды перед дальнейшим путём.
</a:t>
            </a:r>
            <a:endParaRPr lang="en-US" sz="807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становятся столицами или административными центрами. Тогда туда переносят учреждения, школы, больницы и транспортные узлы, что ускоряет рост населения.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Орошаемое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вода для полива, вокруг города развиваются поля и сады. Это помогает снабжать жителей свежими продуктами и поддерживает местную экономику.
</a:t>
            </a:r>
            <a:endParaRPr lang="en-US" sz="8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пустынные города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выбирают участки, где легче добывать воду и связываться с соседними районами.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городов тяготеет к рекам и побережью: именно там проще обеспечить воду, перевозки и рост населения.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примеров городов пустынной зоны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и строительство в жарком климате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с толстыми стенами медленнее нагреваются и дольше сохраняют прохладу внутри. Такой приём известен давно и особенно полезен в пустынном климате.
</a:t>
            </a:r>
            <a:endParaRPr lang="en-US" sz="1255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фасады отражают часть солнечных лучей и нагреваются слабее тёмных. Поэтому они часто встречаются в жарких городах и в современных жилых кварталах.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Навесы, крытые переходы, деревья и небольшие парки делают улицы удобнее. Они снижают температуру, защищают от пыли и помогают экономить энергию на охлаждение.
</a:t>
            </a:r>
            <a:endParaRPr lang="en-US" sz="112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узких улиц создаёт больше тени и уменьшает нагрев поверхности. Это помогает людям передвигаться по городу с меньшей жаровой нагрузкой в течение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пустынном городе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город получает воду и использует её повторно.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оазиса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среди пальм
</a:t>
            </a:r>
            <a:pPr algn="l" indent="0" marL="0">
              <a:lnSpc>
                <a:spcPct val="115000"/>
              </a:lnSpc>
              <a:buNone/>
            </a:pPr>
            <a:r>
              <a:rPr lang="en-US" sz="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Оазисный город обычно появляется там, где есть постоянный источник воды и участок плодородной земли. Вокруг зелёной полосы вырастают дома, сады и небольшие поля, а пальмы защищают от солнца и ветра. Такое место сразу выделяется среди сухого пейзажа.
</a:t>
            </a:r>
            <a:endParaRPr lang="en-US" sz="95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 для караванов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оазисы были важными остановками на караванных путях. Здесь путники отдыхали, поили животных и пополняли запасы еды, а жители торговали финиками, овощами и водой. Поэтому оазисные города часто становились центрами обмена и встреч.
</a:t>
            </a:r>
            <a:endParaRPr lang="en-US" sz="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50275"/>
            <a:ext cx="357600" cy="2860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00373"/>
            <a:ext cx="357600" cy="317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32326"/>
            <a:ext cx="357600" cy="317867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пустынных городов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пустынных городах основой экономики становится добыча нефти, газа и других полезных ископаемых. Она привлекает рабочие места, инфраструктуру и население даже в очень засушливых районах.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перекрёстках дорог и у портов превращаются в центры перевозок и торговли. Через них идут грузы, товары и люди, связывая внутренние районы с крупными рынками.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пустынных городах быстро развиваются туризм, гостиницы, торговые центры и сфера услуг. Это особенно заметно там, где есть яркие достопримечательности и удобное сообщение.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 фермы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городами нередко создают орошаемое земледелие. На полях выращивают овощи, финики, хлопок и кормовые культуры, но урожай полностью зависит от стабильного водоснабжения.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города опираются на один или два ведущих вида деятельности. Поэтому изменения цен на сырьё, воды или спроса быстро отражаются на занятости и уровне жизни жителей.
</a:t>
            </a:r>
            <a:endParaRPr lang="en-US" sz="7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помогают переносить жару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пустынной зоны используют разные приёмы, чтобы снизить перегрев, сэкономить воду и сделать улицы и здания более удобными для 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работают на одну цель: уменьшить воздействие жары и сохранить воду, энергию и комфорт для жителей.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особенностям городов в жарком и сухом климате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роста пустынных городов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усиливаются, когда город растёт быстрее, чем успевают развиваться водоснабжение, дороги и жильё. Особенно заметны трудности в жаркие и засушливые периоды.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серьёзными остаются дефицит воды и жара: именно они сильнее всего влияют на здоровье людей, строительство и повседневную жизнь.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природным и социальным условиям городов пустынной зоны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подземные воды берут слишком быстро, их запасы не успевают восстанавливаться. Это может привести к пересыханию колодцев, удорожанию воды и проседанию грунта.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неправильном орошении вода испаряется, а соли остаются в верхнем слое земли. Со временем почва становится менее плодородной и хуже подходит для выращивания растений.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автомобилей и пыль от строительных площадок ухудшают качество воздуха. В сухом климате загрязнение ощущается сильнее, потому что осадков почти нет и пыль дольше держится.
</a:t>
            </a:r>
            <a:endParaRPr lang="en-US" sz="94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город расходует больше воды и энергии, чем может получить без вреда для окружающей среды, природная система начинает быстро разрушаться. Поэтому важны строгий контроль и экономия ресурсов.
</a:t>
            </a:r>
            <a:endParaRPr lang="en-US" sz="9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 сухих районов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 расположен у побережья Персидского залива и стал крупным торговым и сервисным центром. Его развитие поддержали порт, международные связи и опреснение воды.
</a:t>
            </a:r>
            <a:endParaRPr lang="en-US" sz="1027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Эр-Рияд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Эр-Рияд — столица Саудовской Аравии и крупный город во внутренней засушливой части страны. Его рост связан с административными функциями, дорогами и водоснабжением.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Финикс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Финикс известен очень жарким климатом и быстрым ростом населения. Город развивался благодаря реке Колорадо, каналам и современной городской инфраструктуре.
</a:t>
            </a:r>
            <a:endParaRPr lang="en-US" sz="1071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Урумчи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Урумчи — крупный город сухого внутреннего района Китая. Его значение связано с транспортом, торговлей и положением на важных путях между регионами.
</a:t>
            </a:r>
            <a:endParaRPr lang="en-US" sz="1144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вырос на берегах Нила и стал крупнейшим городом Египта. Река дала ему воду, транспортную связь и возможность развивать сельское хозяйство вокруг города.
</a:t>
            </a:r>
            <a:endParaRPr lang="en-US" sz="11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в жарком климате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дела стараются выполнять до сильного дневного зноя: люди идут на работу, делают покупки и открывают помещения для проветривания.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дня чаще находятся в тени, пользуются кондиционерами и экономят воду. Одежда остаётся лёгкой, а переходы между зданиями делают короче.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жары жизнь снова становится активнее: семьи выходят на улицу, работают магазины и общественные места, где легче находиться на свежем воздухе.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устойчивому развитию пустынного города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мер, которые уменьшают расход воды, энергии и нагрузку на 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транспортом и торговлей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Караванные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многие пустынные города возникали у караванных маршрутов. Путники останавливались здесь, чтобы отдохнуть, пополнить запасы воды и обменять товары.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Дороги и 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важную роль играют автомагистрали и железные дороги. Они связывают города пустынной зоны с портами, столицами и крупными промышленными районами.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Порты и аэропорты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город расположен у моря или имеет удобный аэропорт, он быстрее включается в международную торговлю. Это делает его удобным узлом для перевозок и бизнеса.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Логистические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Склады, грузовые терминалы и распределительные центры помогают быстро доставлять товары в разные части страны. Благодаря этому город становится важным транспортным узлом.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Полупустыня и пустыня: сравнение природных условий
</a:t>
            </a:r>
            <a:endParaRPr lang="en-US" sz="2285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главная разница между зонами связана с количеством влаги. От неё зависят растительность, плотность поселений и возможность вести хозяйство.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влаги, тем сильнее жизнь зависит от воды и инженерных решений. Поэтому пустыня требует более сложной адаптации, чем полупустыня.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природных условий полупустынь и пустынь по школьному курсу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всё же возникают в пустыне?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 сухих районах существуют благодаря воде, транспорту и работе людей. Их будущее зависит от бережного расхода ресурсов, защиты от жары и умных решений, которые сохраняют природу и комфорт жителей.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2026-06-02T11:07:26Z</dcterms:created>
  <dcterms:modified xsi:type="dcterms:W3CDTF">2026-06-02T11:07:26Z</dcterms:modified>
</cp:coreProperties>
</file>