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одежды на английском: тема и главные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покупать одежду по-английски: слова, фразы и примерка в магазине.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детям пригодится тема одежды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форма, куртка на сезон, кроссовки для прогулки — всё это знакомые ситуации. Здесь дети учат clothes, цвета, числа и вежливые фразы, чтобы уверенно говорить: I need… Can I try it on? and It fits me.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clothes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также относятся shoes и socks. Эти слова особенно полезны, когда нужно назвать полный комплект одежды или подобрать вещь к нужному образу, чтобы всё выглядело аккуратно.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носки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важны слух, картинка и произношение. Если слово услышали, увидели и повторили вслух, оно запоминается быстрее — почти как любимая песенка.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слова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запоминаются coat, jacket, sweater и hat. Они помогают говорить об одежде для прохладной погоды и быстро понимать, что выбрать, если на улице вдруг стало холодно.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названий вещей, дети учат слова clothes, wear, buy, try on и size. Они нужны, чтобы описывать не только одежду, но и то, что мы с ней делаем.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одеждой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узнать самые частые слова: T-shirt, shirt, skirt, dress, trousers, jeans и shorts. Эти названия легко встретить на картинках, в заданиях и в коротких диалогах в магазине.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одежда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обувь и аксессуары: что входит в набор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одежде относятся shirt, dress, jacket и trousers. Эти слова помогают описывать то, что мы носим каждый день, и легко соединяются с цветами и размером.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аксессуарам относятся hat, scarf, gloves и bag. Они дополняют образ и помогают говорить о деталях: что надеть в холодную погоду или взять с собой.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Accessories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обуви относятся shoes, boots и sneakers. В магазине ребёнок может сразу понять, что ищет именно пару для прогулки, школы или спорта, а не другую вещь.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Shoes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покупателя в магазине одежды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проходит покупка одежды от выбора вещи до оплаты.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600" y="3337906"/>
            <a:ext cx="3082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покупателя и продавца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примерку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Can I try it on? очень полезна в примерочной. Она звучит вежливо и помогает ребёнку узнать, подходит ли вещь, прежде чем идти к кассе.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Can I help you? помогает продавцу начать беседу спокойно и дружелюбно. В ответ покупатель может сказать Yes, please и назвать нужную вещь без лишнего волнения.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Поблагодарить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you, excuse me и here you are делают диалог в магазине добрым и аккуратным. С ними даже маленький покупатель звучит как настоящий вежливый гость.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Сказать, что нужно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может вежливо объяснить, что ищет: I am looking for a T-shirt. Такая короткая фраза понятна и удобна для 4 класса, потому что в ней есть знакомые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размер и цвет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size is it? помогает быстро узнать размер вещи. Для 4 класса важно помнить, что size означает размер, а не форму или цвет.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размер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вещь мала, можно спросить: Do you have a bigger size? Такая фраза очень полезна, когда хочется найти вариант, который будет удобным и не станет жать.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больше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colour is it? помогает узнать цвет одежды. Это удобно, если ребёнок выбирает вещь не только по размеру, но и по своему любимому оттенку.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цвет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можно сказать: Do you have it in blue? Так ребёнок учится выбирать вещь, которая и подходит, и нравится. Почти как примерить настроение.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другой цвет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 одежды и то, как вещь сидит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fits me означает, что вещь сидит хорошо. Это самый приятный момент примерки: одежда не мешает и выглядит так, как нужно.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по размеру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comfortable показывает, что в одежде легко двигаться, сидеть и ходить. После примерки можно даже немного покрутиться перед зеркалом — на всякий случай.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носить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is too small помогает вежливо объяснить, что вещь тесная. Это полезно, когда рукава короткие или застёжка плохо закрывается.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маленькая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одежда велика, можно сказать It is too big. Так ребёнок понимает, что нужно искать другой размер, а не терпеть неудобство.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большая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9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7950" y="17607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36954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36954"/>
            <a:ext cx="4932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 теме одежды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одежда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red помогает сказать: a red T-shirt или a red dress. Такой способ соединять цвет и вещь делает описание понятным и очень наглядным.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и коричневый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Black и brown подходят для курток, обуви и сумок: a black jacket, brown shoes. Такие слова помогают точнее описывать вещи в магазине и на картинках.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слова и цвета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название вещи и цвет, получается короткое описание: blue jeans, black shoes, pink T-shirt. Это простой и удобный способ строить фразы без сложных правил.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и белый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blue и white часто встречаются в одежде: blue jeans, white socks. Эти сочетания легко запомнить, потому что цвета сразу рисуют картинку в голове.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Green, yellow и pink делают одежду весёлой и заметной. Дети особенно любят такие варианты, потому что вещь сразу выглядит нарядной и запоминающейся.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написано на ценнике и ярлыке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price показывает, сколько стоит вещь. На ценнике дети видят числа и знак валюты, поэтому легко понять, дорогая это покупка или вполне доступная.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вещи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wash подсказывает, как стирать вещь. Даже школьнику полезно понимать, что одежда требует аккуратного ухода, иначе любимая футболка может быстро потерять вид.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одеждой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ярлыке можно найти size и cotton. Эти слова помогают узнать размер вещи и из какой ткани она сделана, чтобы выбор был не случайным.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состав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ярлыке иногда есть made in. Эта надпись показывает, где сделана вещь, и помогает детям замечать, что на одежде бывает много полезной информации.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производства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разных сезонов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летний набор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шкафу чаще всего появляются T-shirt, shorts и dress. К ним легко добавить light shoes, чтобы было удобно бегать, играть и гулять. Такие вещи выглядят легко и помогают сразу узнать summer clothes на картинке.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зимний комплект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нужны coat, jacket, sweater, hat, gloves и boots. Это вещи, которые защищают от холода и ветра. На иллюстрации такой набор можно показать рядом, чтобы winter clothes сразу отличались от летних.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вещь в магазине без ошибки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покупателя: от первого взгляда на одежду до решения о покупке.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в магазине одежды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здоровается и называет, что ему нужно: Hello. I need a T-shirt. Так сразу становится понятно, какую вещь ищут, и диалог начинается спокойно и вежливо.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Продавец уточняет размер и цвет: What size? What colour? Эти короткие вопросы помогают быстро подобрать нужную вещь и учат ребёнка отвечать точно, без лишних слов.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продавца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спрашивает: Can I try it on? После примерки можно сказать: It fits me. Если вещь нравится, звучит простая и полезная фраза: I’ll take it.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 и решение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диалога пригодятся слова thank you и here you are. Такой обмен репликами легко разыграть по ролям в классе, потому что он короткий и понятный.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цена в теме shopping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дети видят число рядом со словом price. Оно показывает, сколько стоит вещь. Полезно читать короткие суммы и замечать знак валюты, чтобы не перепутать дешёвую и дорогую покупку.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на бирке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It costs… It is cheap и It is expensive помогают сравнивать товары. Ребёнок быстро понимает, какая вещь подходит по бюджету, а какая может подождать до следующего раза.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стоимости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нужны не только для цены, но и для размера и количества вещей. Когда ученик говорит о one, two, ten или twenty, ему проще выбрать нужный вариант без путаницы.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количество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511" y="3017425"/>
            <a:ext cx="1894829" cy="1768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одежда и одежда для свободного времени
</a:t>
            </a:r>
            <a:endParaRPr lang="en-US" sz="2558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прогулки или игры подходят jumper, sneakers и cap. Такая одежда обычно ярче и свободнее, поэтому в ней удобно бегать, прыгать и веселиться. На картинке это хорошо видно рядом со школьным вариантом.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отдохнуть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школы часто выбирают аккуратные shirt, trousers или skirt, чтобы одежда выглядела опрятно и одинаково. Такой образ легко представить в классе: всё просто, чисто и готово к уроку без лишних украшений.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строгая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в теме одежды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buy нужен, когда ребёнок решает взять вещь домой. В простом предложении он говорит: I want to buy a shirt. Это действие завершает разговор в магазине.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Buy — купить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off означает снять одежду или обувь. После примерки можно сказать: I take off the jacket. Этот глагол часто встречается рядом с put on и быстро запоминается.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off — снимать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on нужно, когда ребёнок проверяет, подходит ли вещь. Фраза Can I try it on? звучит в магазине очень часто и помогает выбрать правильный размер без спешки.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Try on — примерять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Put on помогает рассказать о моменте, когда вещь надевают. Например: I put on my shoes. Важно помнить: это действие происходит в конкретный момент, а не постоянно.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Put on — надевать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Wear означает носить одежду каждый день. Можно сказать: I wear a jacket in winter. Этот глагол описывает не покупку, а то, что уже надето и используется.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Wear — носить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7790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8100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 теме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картинка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соединяет название вещи с изображением. Такие задания помогают быстро запомнить clothes без длинных объяснений и делают урок похожим на маленькую игру-угадайку.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ответа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выбрать правильное слово, цвет или размер из нескольких вариантов. Это учит внимательно читать задание и замечать разницу между похожими словами, например shirt и skirt.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хорошо подходят для повторения новых слов без усталости. Дети называют предмет, цвет или цену, а потом быстро меняют карточку, как в весёлой тренировке.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Карточные мини-игры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диалога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расставляет реплики по порядку и получает настоящий магазинный разговор. Так легче понять, кто спрашивает, кто отвечает и где звучит вежливое обращение.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описание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упражнения на сочетание вещи и цвета: red T-shirt, black jacket, blue jeans. Они помогают строить короткие описания и не теряться при ответе.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покупки перед оплатой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которые помогают ребёнку выбрать подходящую вещь до того, как он заплатит.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в магазине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путают shirt и skirt, потому что слова звучат похоже. Чтобы не ошибаться, полезно смотреть на картинку и повторять слово вслух вместе с изображением вещи.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Buy означает купить, а wear — носить. Если перепутать эти глаголы, предложение станет смешным, как будто вещь уже купили, но кто-то всё ещё только ищет её в магазине.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Buy и wear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различать jeans и trousers. Оба слова связаны с брюками, но они обозначают разные вещи, поэтому лучше запоминать их в предложении и наглядном примере.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Jeans и trousers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забывать про размер и вопрос What size? Если не услышать его вовремя, можно выбрать вещь, которая окажется слишком большой или слишком маленькой. Повторение помогает избежать такой ошибки.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размера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темы shopping for clothes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раздела ученик узнаёт слова по теме одежды, называет цвета и размеры, понимает простые вопросы продавца и вежливо отвечает в магазине. Он уже может выбрать вещь без паники и лишней путаницы.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2026-05-30T09:22:00Z</dcterms:created>
  <dcterms:modified xsi:type="dcterms:W3CDTF">2026-05-30T09:22:00Z</dcterms:modified>
</cp:coreProperties>
</file>