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Мир одноклеточных организмов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— древние и повсеместные формы жизни на Земле.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жизни: первые одноклеточные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миллиардов лет назад в океанах возникли первые одноклеточные. Они заложили фундамент для развития атмосферы и всего живого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одноклеточных организмов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делятся на прокариоты — бактерии и археи без ядра, и эукариоты — простейшие и одноклеточные водоросли с оформленным ядром.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характеризуются простой структурой и отсутствием мембранных органелл, тогда как эукариоты имеют сложные клетки с ядром и разнообразными органеллами.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отличаются по типам питания, способам движения и обитания — от экстремальных сред до тела животных и водных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особенности строения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клеточную стенку, цитоплазму, кольцевую ДНК и рибосомы. Жгутики обеспечивают движение, а отсутствие ядра отличает их от эукариот.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размножаются делением и устойчивы к разным условиям, включая экстремальные. Их пластичность помогает выживать в разнообразных средах.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Археи: уникальные микробы-экстремофилы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заселяют горячие источники, кислые и солёные водоёмы благодаря особенной клеточной стенке, обеспечивающей устойчивость к суровым условиям.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природном круговороте веществ, участвуя в разложении и преобразовании элементов в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разнообразие форм и функций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Амёба: движется ложноножками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использует ложноножки для передвижения и захвата пищи. Это типичный представитель простейших с ядром и сложными органеллами, живущий в пресных водах.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реснички как моторы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покрыта ресничками, которые обеспечивают активное движение и направляют пищу к ротовой области. Она играет важную роль в водных экосистемах.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зелёная: жгутик и фотосинтез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сочетает в себе признаки растений и животных: передвигается жгутиком и способен к фотосинтезу благодаря хлоропластам в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водоросли: важные фотосинтетики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водоросли, такие как хлорелла и хламидомонада, осуществляют фотосинтез, производя кислород и органические вещества для пищевых цепей.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входят в состав планктона, служа основным питанием для многих водных животных и поддерживая здоровье водных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5651"/>
            <a:ext cx="4300800" cy="16380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прокариот и эукариот по строению, питанию и средам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проще по структуре, более адаптивны; эукариоты сложнее и разнообразнее по функциям.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барьер и 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обмен веществ между клеткой и окружающей средой, сохраняя внутренние условия и контролируя поступление полезных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органеллы — рабочие станции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органеллы, включая рибосомы и митохондрии, которые осуществляют жизненно важные процессы, такие как синтез белков и получение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— органы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обладают жгутиками или ресничками для передвижения и взаимодействия с окружающей средой, что помогает находить пищу и избегать опасностей.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типичной одноклеточной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численность одноклеточных превышает все другие среды, влияя на биогеохимические циклы и поддерживая жизнь.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одноклеточных напрямую зависит от среды, а их присутствие жизненно важно для экологического баланса.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отчёт по микробиологии,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и численность одноклеточных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одноклеточных организмов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способом размножения у одноклеточных является бинарное деление, при котором одна клетка делится надвое, образуя две идентичные дочерние клетки.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одноклеточных могут размножаться почкованием — формированием маленькой клетки на поверхности материнской, которая затем отделяется.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даёт возможность образовывать специальные защитные споры, устойчивые к неблагоприятным условиям, позволяя виду сохраняться.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способствует быстрому восстановлению популяций и адаптации к изменениям среды, обеспечивая выживание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одноклеточной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процесса деления и выживания в стрессовых условиях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одноклеточных: два основных типа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одноклеточные используют солнечный свет или химические реакции для синтеза органических веществ, например, водоросли и некоторые бактерии.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организмы получают питание, потребляя готовые органические вещества, такие как амёбы и многие бактерии.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Симбионты и паразиты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одноклеточные живут в симбиозе с другими организмами или выступают паразитами, влияя на здоровье хозяина.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 одноклеточных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с помощью ложноножек и ресничек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передвигается, образуя ложноножки — временные отростки, которые позволяют ей ползать. Инфузория-туфелька использует множество ресничек для быстрого движения в воде и захвата пищи.
</a:t>
            </a:r>
            <a:endParaRPr lang="en-US" sz="1304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жгутиков для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оснащена длинным жгутиком, который вращаясь, обеспечивает движение к свету и поиску лучшего места для фотосинтеза.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581746"/>
            <a:ext cx="4333200" cy="23259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различные роли одноклеточных организмов, их примеры и пользующиеся значимостью для экологии и здоровья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играют ключевую роль в поддержании жизни и здоровье планеты, влияя на экологию и медицину.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научные исследования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одноклеточных в природе и их значение для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одноклеточных в питании экосистем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основа водных пищевых цепей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и простейшие планктона служат пищей для мелких ракообразных и насекомых. Эти животные являются кормом для рыб, что обеспечивает баланс и продуктивность водных экосистем.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баланса планктона на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одноклеточных в планктоне напрямую влияет на здоровье и стабильность водоёмов. Снижение численности ведёт к дефициту питания у высших организмов, угрожая экосистемам.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одноклеточные и их воздействие на здоровье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Малярийный плазмодий вызывает опасное заболевание — малярию, передаваемую комарами. Лямблии вызывают кишечные расстройства через загрязнённую воду, что ведёт к серьёзным проблемам с пищеварением.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Трипаносомы являются переносчиками тяжелых болезней, таких как сонная болезнь. Пути заражения включают укусы насекомых и употребление заражённой пищи, что приводит к лихорадке и хронической слабости.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служат источником важных лекарственных веществ, включая пенициллин, открытый на основе плесневых грибов. Это позволило революционизировать лечение многих инфекций.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пищевых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применяются для создания молочных продуктов, таких как йогурт и кефир, улучшая пищевую ценность и способствуя здоровью кишечника.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микробы используются в биологической очистке воды и канализации, разрушая токсичные вещества и возвращая воду в безопасное состояние.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одноклеточных для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изучения одноклеточных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1674 году Антони ван Левенгук впервые наблюдал одноклеточные организмы через собственный микроскоп, заложив основу микробиологии и понимания микромира.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такие как секвенирование геномов и анализ микробиома, открывают новые горизонты в медицине и биотехнологиях, позволяя создавать персонализированные терапии.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одноклеточных в науке и жизни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являются фундаментом жизни, регулируют экосистемы и служат источником инноваций в биотехнологии и медицине, открывая возможности для будущих научных достижений.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2026-05-09T09:26:55Z</dcterms:created>
  <dcterms:modified xsi:type="dcterms:W3CDTF">2026-05-09T09:26:55Z</dcterms:modified>
</cp:coreProperties>
</file>