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Чукотская сказка о хитрости, погоне и спасении.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вороны хотели чайку убить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пришла из чукотского фольклора — народных сказок жителей Крайнего Севера. В них часто слышатся ветер, шум моря и крики птиц, а простые события превращаются в яркое приключение.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 холодного Севера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6375" y="1724920"/>
            <a:ext cx="1533000" cy="122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2425" y="1614220"/>
            <a:ext cx="1447800" cy="14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26376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держатся вместе, много шумят и замышляют недоброе. Сила у них только на вид: жадность и суета быстро выдают их плохой замысел.
</a:t>
            </a:r>
            <a:endParaRPr lang="en-US" sz="939" dirty="0"/>
          </a:p>
        </p:txBody>
      </p:sp>
      <p:sp>
        <p:nvSpPr>
          <p:cNvPr id="9" name="Text 3"/>
          <p:cNvSpPr txBox="1"/>
          <p:nvPr/>
        </p:nvSpPr>
        <p:spPr>
          <a:xfrm>
            <a:off x="5979826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Чайка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Чайка одна, но она внимательная и ловкая. Она замечает опасность вовремя и не теряется, поэтому может уйти от погони и спастись.
</a:t>
            </a:r>
            <a:endParaRPr lang="en-US" sz="9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у холодного моря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сразу встаёт серый берег, низкое небо и волны, которые шумят у самой земли. На таком фоне птицы кажутся особенно заметными. Природа здесь не просто украшает историю, а помогает почувствовать её напряжение.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который не утихает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сказке ветер словно подталкивает события вперёд. Он мешает, путает и делает погоню ещё живее. Из-за этого хочется представить быстрый полёт птиц над водой и резкие движения на открытом берегу.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мир сказки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опасность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чукотской народной сказке в пересказе Н. П. Колпаковой.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вороны выглядят смешно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очень стараются казаться грозными, но их выдают шум, суета и жадный интерес. Из-за этого они похожи не на хищников, а на неуклюжих спорщиков.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слишком уверены в себе и не замечают, что сами попадают в смешное положение. Народная сказка показывает: когда кто-то хвастается и злится, он часто ошибается.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злой замысел не вызывает страха, потому что поведение воронов выглядит нелепо. В истории зло разоблачается через смех, а не через страшные подробности.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чайка отличается от ворон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сила не в громком крике и не в драке, а в сообразительности. Чайка умеет вовремя изменить путь и не дать врагам схватить её.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Чайка не ищет ссоры и не нападает первой. Она ведёт себя спокойно, внимательно смотрит вокруг и сразу замечает, где может появиться опасность.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осторожности и быстроте чайка остаётся живой. В сказке именно умный и наблюдательный герой побеждает тех, кто действует шумно и неразумно.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сказочные характеры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чукотских сказках ворон часто становится хитрым, жадным и проказливым персонажем. Чайка, наоборот, выглядит свободной, лёгкой и внимательной, словно сама чувствует ветер и простор.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рядом тёмных воронов и светлую чайку на фоне холодного моря, сразу заметен характер каждого героя. Такой контраст делает сказку ясной, яркой и запоминающейся.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чайка спасается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героини от опасности к спасению в сказочном сюжете.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высмеивает сказка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смеётся над жадностью: вороны хотят причинить зло, но сами выглядят смешно и жалко. Их поведение показывает, что плохой замысел не делает никого сильным.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высмеивает злость и самоуверенность. Когда герои слишком уверены в себе, они не замечают важного и легко попадают в неловкое положение.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говорит просто: злое сердце не приводит к победе. То, что кажется силой, на деле оказывается суетой и пустой бравадой.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Чайка побеждает не силой, а умом и осторожностью. Сказка учит, что смекалка и спокойствие помогают справиться даже с очень опасной ситуацией.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движения в сказке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слышны резкий крик, шум крыльев и быстрые взмахи. Эти звуки сразу создают тревогу и делают погоню очень живой, будто она происходит прямо перед глазами.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птиц помогает почувствовать напряжение и смешную суету. Вороны спешат, чайка ускользает, а небо над морем словно дрожит от их полёта и громких голосов.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50" y="1655850"/>
            <a:ext cx="729600" cy="7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50" y="2521028"/>
            <a:ext cx="7296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3407677"/>
            <a:ext cx="772500" cy="6866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связывает сказку с Севером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легко представить у серого моря, где дует сильный ветер. Такой северный пейзаж делает сказку близкой к жизни чукотских людей и птиц.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и чайки живут рядом с человеком у воды и на берегу. Поэтому герои сказки выглядят не выдуманными, а хорошо знакомыми наблюдателю.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 Севере внимательно замечали повадки животных и птиц. Из таких наблюдений и рождались короткие, понятные истории с живыми образами.
</a:t>
            </a:r>
            <a:endParaRPr lang="en-US" sz="7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учит осторожности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видно, как злой замысел встречает внимательность, спокойствие и быстроту.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язык и повторы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важные моменты и усиливают напряжение. Когда действия похожи друг на друга, становится заметнее, как приближается опасность.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Колпаковой речь звучит ясно и выразительно. Каждая сцена короткая, но очень образная, поэтому история остаётся в памяти надолго.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говорит простыми словами и короткими действиями. Так сюжет легко слушать, а детям проще представить, что делают вороны и чайка.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вороны на сером небе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могут быть нарисованы чёрными, взъерошенными и шумными. Они сбиваются в тесную стаю, будто всё время спорят между собой. На фоне холодного неба их суета выглядит особенно заметно.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чайка над морем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Чайка подходит белой и лёгкой, с широко раскрытыми крыльями. Она словно скользит над волнами и не боится пространства. Такой образ сразу показывает её свободу и осторожность.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увидеть героев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нравится детям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замечают чайку, и сразу становится понятно: сейчас начнётся что-то опасное и очень неспокойное.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Погоня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шумят, спешат и пытаются настичь добычу. В этот момент в сказке особенно чувствуется страх и смешная суета.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Чайка успевает уйти и остаётся невредимой. Финал радует, потому что ум и осторожность оказываются сильнее злости.
</a:t>
            </a:r>
            <a:endParaRPr lang="en-US" sz="9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сказке показывает, как напряжение растёт и затем исчезает.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сказки в народной традиции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Чукотская сказка выросла из устной памяти народа. В ней слышны северные впечатления, знакомые каждому, кто жил рядом с морем, ветром и птицами.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птицы в таких историях часто ведут себя как люди. Они спорят, хитрят, пугаются и радуются, поэтому сказку легко понимать и слушать.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герои не теряют своих настоящих черт. Чайка остаётся быстрой и лёгкой, а вороны — шумными и суетливыми, как в природе.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победы чайки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чайка замечает, что ей грозит беда, и не теряет голову. Потом она выбирает не драку, а умный путь и успевает уйти от воронов.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её можно показать высоко над морем, под широким северным небом. Такой образ делает финал светлым и показывает победу сообразительности.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злость и жадность смешны и бесполезны, а ум, смелость и осторожность помогают выбраться из беды. Чайка побеждает без драки, и в этом её сила.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2026-05-20T08:45:48Z</dcterms:created>
  <dcterms:modified xsi:type="dcterms:W3CDTF">2026-05-20T08:45:48Z</dcterms:modified>
</cp:coreProperties>
</file>