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эпоху преобразований Петра I: модернизация, война и цена перемен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 — начало XVIII века: обновление государства ради побед, статуса и выхода к Балтике.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 концу XVII века: исходные условия преобразований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1689 году Россия во многом оставалась аграрной: сильная зависимость от крепостного труда, мало мануфактур, слабые морские связи. Регулярной армии и флота не было, а управление отличалось приказной разрозненностью. Технологическое отставание от ведущих европейских держав требовало ускоренных перемен.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правил с 1682 по 1725 год и строил преобразования последовательно, опираясь на собственный опыт и военную практику, дополняя их зарубежными наблюдениями.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петровского курса и значение Великого посольства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посольство 1697–1698 годов показало устройство европейского кораблестроения, артиллерии и верфей, а также способы организации государственного управления.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Азовские походы 1695–1696 годов выявили необходимость флота. После трудностей на юге стратегический приоритет сместился к Балтике и войне со Швецией.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петровских преобразований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складывались в единую программу: от потребностей войны к перестройке государства и экономики.
</a:t>
            </a:r>
            <a:endParaRPr lang="en-US" sz="8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тяжелых неудач к закреплению на море и суше: к 1710-м годам Россия последовательно усиливала позиции в регионе.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война: ключевые этапы и перелом
</a:t>
            </a:r>
            <a:endParaRPr lang="en-US" sz="295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событий показывает, что решающие успехи в 1709 и 1714 годах стали основой для завершения войны Ништадтским миром.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историческая хронология ключевых событий Северной войны, годы 1700–1721.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1705 года рекрутская повинность позволила формировать регулярную армию, рассчитанную на длительную службу и более предсказуемую боеспособность.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полки нового строя, единообразные уставы, централизованное снабжение и систематическая подготовка солдат и офицеров.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Гвардейские полки стали опорой престола и важной частью всей военной системы, а артиллерия и инженерные части получили особое значение.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стала долгосрочной обязанностью значительной части податного населения, что изменило характер участия людей в государственном деле.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и создание регулярной армии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как символ новой державы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Верфь как «фабрика государственности»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корабль и верфь становятся предметом государственной политики, меняется сама логика развития: нужны мастера, снабжение, дисциплина производства. В петровскую эпоху флот начал «собирать» опыт техники и управления в единый механизм.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коммуникации: выход к морю как стратегия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порт — это не только место погрузки и выгрузки, но и способ связать страну с внешним миром. Развитие флота означало реальную опору на морские коммуникации, а не эпизодические рейды.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морскому делу: кадры нового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моряков, корабельных мастеров и офицеров превращала обучение в практический ресурс государства. Так флот становился одновременно военной силой и наглядным символом новой внешнеполитической линии.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79721"/>
            <a:ext cx="4000500" cy="22061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приказной системы к более централизованной бюрократической модели усилил контроль центра и сделал управление более управляемым.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власти при Петре I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структура охватывала страну по вертикали: центр задавал правила (Сенат и коллегии), а управление закреплялось территориально (губернии), включая церковную сферу (Синод).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Источниковая база: свод исторических данных по реформам органов власти Петра I (1711, 1717, 1708, 1721 годы).
</a:t>
            </a:r>
            <a:endParaRPr lang="en-US" sz="5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реформа и подчинение церкви государству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1700 — смерть патриарха Адриана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Патриаршество не было восстановлено после кончины Адриана. Это означало отказ от прежней модели церковной автономии и подготовило почву для новой формы управления.
</a:t>
            </a:r>
            <a:endParaRPr lang="en-US" sz="852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1711 — государственная система управления усложняется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перестройки управления государство все активнее вовлекало церковную сферу в общий порядок управления. Этот фон сделал дальнейшее учреждение централизованного церковного органа логичным продолжением реформ.
</a:t>
            </a:r>
            <a:endParaRPr lang="en-US" sz="752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1721 — учреждение Святейшего синода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Святейший синод стал высшим органом церковного управления в составе государственной системы. Управление, кадровые решения и часть финансовых вопросов оказались под контролем государства.
</a:t>
            </a:r>
            <a:endParaRPr lang="en-US" sz="8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было напрямую связано с государственными военными заказами и потребностями Северной войны, а также с протекционистской политикой.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рывок: мануфактуры и промышленность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мобилизационный характер подъема: промышленность росла прежде всего как ресурс для армии, флота и управленческого аппарата.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промышленного развития в конце XVII — начале XVIII века (Урал, Тула, Карелия и связанные отрасли).
</a:t>
            </a:r>
            <a:endParaRPr lang="en-US" sz="4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1718–1724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стали ключевыми, когда подушная подать расширила налоговую базу и усилила давление на население.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о податной реформе и введении подушной подати (1718–1724), исторические учебные курсы по истории России (точные количественные оценки в источниках различаются).
</a:t>
            </a:r>
            <a:endParaRPr lang="en-US" sz="434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Подушная подать заменила подворное обложение, сделав сбор более регулярным. Рекрутчина, строительные и транспортные работы, а также рост барщины включались в мобилизационную модель войны и строительства. Тяжелее всего страдали крестьяне и посадские.
</a:t>
            </a:r>
            <a:endParaRPr lang="en-US" sz="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Санкт-Петербург: новая столица и «окно в Европу»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основали в 1703 году, а в 1712-м он стал столицей. Город строили как крепость, порт и административный центр, чтобы напрямую связывать страну с Балтийским морем и европейскими коммуникациями.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факт появления новой столицы означал перенос политического и культурного центра на северо-запад. Он закреплял внешнеполитический курс, делая Балтику стратегическим направлением, а Неву и крепость — символами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462" y="2346874"/>
            <a:ext cx="1064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повседневность: европейские нормы в России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календарный отсчёт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 января 1700 года в России ввели новый порядок счёта времени. Это напрямую влияло на жизнь общества: праздники, служебные сроки и представления о «годовом ритме» постепенно перестраивались.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Ассамблеи как форма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Ассамблеи стали новой моделью светского досуга дворян. Они закрепляли правила поведения в обществе, расширяли круг общения и поддерживали идею, что образованный человек должен владеть нормами «европейского» общения.
</a:t>
            </a:r>
            <a:endParaRPr lang="en-US" sz="812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Ограничивали традиционные длинные кафтаны и ношение бород, подчёркивая разрыв с прежними привычками. Внешний облик становился видимым знаком нового статуса и дисциплины элиты.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типографии и переводы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светские школы, типографии и переводческая работа, росла доля учебной литературы. Знание становилось инструментом практической подготовки и воспитания, а не только религиозной традиции.
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жизнь дворянства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связку: служба → обучение → карьерные возможности → формирование новой элиты.
</a:t>
            </a:r>
            <a:endParaRPr lang="en-US" sz="8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20" y="1869700"/>
            <a:ext cx="3414909" cy="2817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реформы и связанные изменения в государстве дополняются издержками: усилением контроля, налоговым давлением и ростом повинностей.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ключевых реформ Петра I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охватили ключевые институты и опирались на мобилизацию ресурсов: государство одновременно перестраивало систему управления и финансировало модернизацию через расширение налогово-повинностной базы.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петровских преобразований по учебным курсам истории России (могут различаться формулировки по источникам).
</a:t>
            </a:r>
            <a:endParaRPr lang="en-US" sz="4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 диаграмме — качественная: она показывает, что результаты модернизации сопровождались ростом нагрузки на общество и увеличением принудительных обязанностей.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успехов и издержек реформ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эпохи заключается в сочетании прорыва к новому уровню развития с ценой в виде демографических потерь и расширения зависимости подданных от государства.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анализ содержания реформ Петра I по научно-учебным материалам; точные доли на диаграмме не являются статистическими.
</a:t>
            </a:r>
            <a:endParaRPr lang="en-US" sz="4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конфликты и сопротивление преобразованиям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1698 — Стрелецкое восстание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связывают с усилением требований к службе и изменениями привычного уклада. Рост напряжения показал, что часть элит и служилых групп болезненно воспринимала перестройку порядков.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1705–1706 — Астраханское восстание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подогревали налоговые требования и рекрутские наборы, а также давление государства на местную жизнь. Конфликт стал проявлением того, что «модернизация сверху» затрагивала интересы широких слоёв.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1707–1708 — Булавинское восстание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— усиление контроля и принудительных мер, включая рост зависимости и сборов. Восстание подчеркнуло системную проблему: сопротивление возникало там, где реформы нарушали сложившиеся правила.
</a:t>
            </a:r>
            <a:endParaRPr lang="en-US" sz="10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становится империей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и Синод провозгласили Петра императором, а государство официально получило статус Российской империи. Новый титул фиксировал признание России как крупной европейской державы с заметным влиянием.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1721 году после Ништадтского мира Россия получила Ингрию, Эстляндию, Лифляндию и часть Карелии. Это обеспечило устойчивый выход к Балтийскому морю и сняло угрозу с северо-западного направления.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направление стало основой нового внешнеполитического положения страны. Переход от борьбы за доступ к морю к удержанию позиций поддерживал дальнейшую дипломатическую и военную стратегию.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в исторической памяти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Петра I соединяет несколько ролей: реформатор, полководец, организатор регулярного государства и основатель новой столицы. Его оценивают через победу в Северной войне и закрепление имперского статуса.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исторической памяти сохраняется двойственность: модернизация сопровождалась мобилизационным давлением на население, расширением налогов и повинностей. Поэтому Пётр остаётся и символом государственного величия, и правителем с высокой ценой перемен.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Петра I превратили Россию в централизованную империю с регулярной армией и флотом, усложнённой системой управления и более заметной ролью в европейской политике, но усилили зависимость подданных, налоги и повинности.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исторический итог петровской эпохи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2026-05-12T23:10:19Z</dcterms:created>
  <dcterms:modified xsi:type="dcterms:W3CDTF">2026-05-12T23:10:19Z</dcterms:modified>
</cp:coreProperties>
</file>