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треугольников: основные способы находить неизвестные элементы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Находите стороны, углы, высоты и площадь по неполному условию, применяя базовые теоремы 9 класса.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9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описывать реальные измерения, когда известно лишь часть данных. Поэтому в задачах часто встречаются наборы: две стороны и угол, два угла и сторона, три стороны или прямоугольный треугольник.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 и обозначения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 и три угла. Обычно стороны обозначают a, b, c, а углы — A, B, C. Сторона связана с углом, который ей соответствует по расположению напротив.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треугольника всегда в сумме дают 180°. Это помогает находить неизвестные углы, даже если известны только два из них, и затем восстанавливать остальное.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часто вводят высоту, медиану, биссектрису и основание. Эти линии разбивают фигуру на более простые треугольники, где можно применять стандартные формулы.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пошагово при разных наборах исходных данных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гипотенуза c лежит напротив прямого угла, поэтому её можно связать с катетами a и b по формуле.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(9 класс)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c² = a² + b²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находить неизвестную сторону и проверять, действительно ли угол прямой.
</a:t>
            </a:r>
            <a:endParaRPr lang="en-US" sz="14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нужны в разных типах задач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угол и противолежащая ему сторона — быстрее всего работать через синусы. Если угол между сторонами — выбирайте косинусы.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определяется не «сложностью» задачи, а тем, какие величины уже даны. Один и тот же треугольник решается по-разному в зависимости от информации.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 «Решение треугольников»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соотношений и условий, когда их удобно применять.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Имея разные наборы исходных данных, вы выбираете соответствующее соотношение: сначала связь между углами и сторонами, затем — площадь или недостающие элементы.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и ключевая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связывает сторону и противолежащий ей угол: a/sin A = b/sin B = c/sin C. Благодаря этому можно переходить от углов к сторонам и обратно, не вводя лишние построения.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теорема синусов особенно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особенно удобно использовать, когда известны два угла и одна сторона. Сумма углов треугольника позволяет найти третий угол, а затем по равенству отношений вычислить остальные элементы.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для произвольного треугольника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работает в любом треугольнике: c² = a² + b² − 2ab·cos C. Здесь c — сторона напротив угла C.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две стороны и угол между ними, формула помогает найти третью сторону без дополнительных построений. Это частый сценарий в школьных задачах.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все три стороны, теорема косинусов позволяет найти один из углов: можно вычислить cos C, а затем сам угол. 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C = 90° косинус равен нулю, и формула упрощается до c² = a² + b². То есть теорема косинусов включает теорему Пифагора как частный случай.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как удобный частный случай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Определяем симметрию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две стороны равны, а углы при основании тоже равны. Это сразу сокращает количество неизвестных при решении.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Проводим высоту к основанию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из вершины к основанию делит основание пополам. Более того, она становится и медианой, и биссектрисой, так что симметрия сохраняется.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Получаем два прямоугольных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высоты образуются два прямоугольных треугольника. По ним легко находить стороны, углы, а затем и площадь через подходящую формулу.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разными способами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даны основание a и проведённая к нему высота h, площадь находят напрямую: S = 1/2 · a · h. Этот способ удобен, когда высоту легко определить по рисунку.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 угол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стороны a и b, а также угол C между ними, используют формулу S = 1/2 · ab · sin C. Здесь синус учитывает, насколько «развёрнуты» стороны относительно друг друга.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стороны: формула Герона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три стороны a, b и c, площадь можно найти по формуле Герона. Сначала вычисляют полупериметр p = (a + b + c)/2, затем подставляют его в выражение для S.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 того, какие величины уже даны. Если есть высота — применяют S = 1/2 · a · h. Если есть угол — удобно использовать S = 1/2 · ab · sin C.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углы по известным сторонам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все три стороны треугольника, углы находят через теорему косинусов: по найденным косинусам вычисляют сами углы. Так шаг за шагом восстанавливают треугольник полностью.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 достаточно помнить: один угол равен 90°, а два острых в сумме дают 90°. Тогда остаётся вычислить только один острый угол и получить второй без дополнительных формул.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углы при основании равны. Поэтому находят один из них (часто по косинусам), а затем получают второй тем же значением, после чего легко восстановить третий угол по 180°.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наборы данных в задачах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заданиях сначала задают две стороны и угол между ними: именно этот набор естественно приводит к теореме косинусов.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данных «тянут» решение к разным формулам: угол рядом с нужной стороной помогает быстрее выбрать путь вычислений и уменьшить количество шагов.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структуре типовых школьных задач (без публикации точной статистики); 50/25/25 — для наглядности.
</a:t>
            </a:r>
            <a:endParaRPr lang="en-US" sz="6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треугольников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выбрать не ту формулу для данных. Например, пытаться применять теорему синусов, хотя в условии даны две стороны и угол между ними, и тогда нужна теорема косинусов.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перепутать синус и косинус или подставить угол «не к той стороне». Важно помнить правило: угол берут именно между теми сторонами, которые стоят в выражении.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теоремы Пифагора забывают квадрат или один раз неверно ставят гипотенузу. Также встречается слишком раннее округление, из-за которого затем не сходятся вычисления и проверка.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обозначения на чертеже и в записи решения не совпадают: сторона a превращается в b, а угол C подменяется другим. Лучше сразу перенести обозначения и сверить их на первом же шаге.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30647"/>
            <a:ext cx="3918900" cy="15214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сторон и углов полезно быстро проверить результат по правилам треугольника. Это помогает поймать арифметическую ошибку, несовпадение с условием и неверный выбор стороны или угла.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работают как «фильтр»: даже если формула выбрана верно, они обнаруживают вычислительные сбои и ошибки в обозначениях до сдачи решения.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геометрии и свойства треугольника из школьного курса 9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 известным данным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набору известных величин быстро определить, какой теоремой пользоваться.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чертежу и обозначения на рисунке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подсказка к 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величины на рисунке выделяют отдельной подписью или цветом, чтобы сразу увидеть, какие связи доступны. Когда высоту удобно провести из вершины, решение часто становится короче: треугольник делится на два прямоугольных.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«правильные»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стороны обычно подписывают латинскими буквами, а углы — заглавными. Прямой угол отмечают маленьким квадратом. Если на рисунке и в записи решения обозначения различаются, легко потерять логику вычислений и получить неверный ответ.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высота помогает «разрезать»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треугольник можно рассматривать по-разному: например, провести высоту из вершины к основанию. Тогда появляются два прямоугольных треугольника, и часть неизвестных вычисляют по Пифагору или через углы. Так чертёж превращается в план решения.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сторона при изменении угла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данные стороны остаются фиксированными, третья сторона меняется вместе с углом между ними. При увеличении угла она становится больше, что напрямую видно по формуле косинусов.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смысл теоремы косинусов: cos C убывает при росте угла, поэтому выражение для третьей стороны увеличивается. Так угол «управляет» длиной стороны.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график для иллюстрации зависимости (без указания конкретных чисел сторон); ориентируется на поведение формулы c² = a² + b² − 2ab·cos C.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решения треугольников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помогает вычислять высоту здания или мачты по известным расстояниям и углам. Вместо прямого измерения используют доступные линии, формируя треугольник для расчёта.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 и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 точки нельзя добраться напрямую, находят нужное расстояние через треугольник: делают два измерения и используют углы. Так определяют ширину реки, длину пути и параметры препятствий.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и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координаты и маршруты часто сводят к геометрии треугольников. Вычисления дают расстояния и направления, а полученные результаты помогают строить карту и уточнять ориентиры.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треугольники нужны, чтобы точно задать формы и проверить размеры. Правильно рассчитанные стороны и углы уменьшают ошибки при построениях и помогают быстро находить недостающие параметры.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теме «Решение треугольников»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треугольников строится на выборе подходящей связи между сторонами и углами. Основные инструменты — теорема Пифагора, синусов, косинусов и формулы площади, а успех всегда подтверждают проверками условия.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2026-05-14T02:30:19Z</dcterms:created>
  <dcterms:modified xsi:type="dcterms:W3CDTF">2026-05-14T02:30:19Z</dcterms:modified>
</cp:coreProperties>
</file>