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мотивы в русской литературе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XIX — начала XX века видели Кавказ в своих произведениях?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литературе: место, образ, символ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русских писателей Кавказ был не только частью империи и театром военных действий, но и особым миром. Здесь они находили величественную природу, яркие характеры и темы свободы, опасности, любви и внутреннего выбора.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Кавказа создаёт литература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текстах прежде всего связан с высотой, пропастями, снегом и резким ветром. Такой пейзаж усиливает чувство величия и делает события более напряжёнными.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ущелья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оказывается в дороге, в бегстве или в изгнании. Путь на Кавказе становится не только перемещением, но и испытанием характера, воли и терпения.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плена, побега и разлуки встречаются очень часто. Они помогают показать, насколько герой стремится к свободе и как дорого она ему даётся.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 побег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Кавказа в литературе не просто описывается, а будто участвует в действии. Она влияет на настроение героя, подчеркивает опасность и усиливает смысл происходящего.
</a:t>
            </a:r>
            <a:endParaRPr lang="en-US" sz="99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сила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произведения наполнены любовью, тоской, страхом и надеждой. На этом фоне особенно заметны поступки, продиктованные честью, верностью и внутренним выбором.
</a:t>
            </a:r>
            <a:endParaRPr lang="en-US" sz="987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первые кавказские впечатления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Кавказ звучит как пространство воли и сильных чувств. В поэме рядом с красотой гор возникает и опасность, а встреча разных культур делает сюжет особенно напряжённым.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любовь и столкновение миров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Пушкин побывал на Кавказе и увидел горные дороги, непривычный быт и другой уклад жизни. Эти впечатления стали основой для поэмы «Кавказский пленник».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Поездка, которая стала литературой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Кавказ как близкий и трагический мир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раз бывал на Кавказе, хорошо знал его природу, военный быт и людей, поэтому его описание кажется живым и точным.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«Мцыри», «Демоне» и «Герое нашего времени» Кавказ связан с одиночеством, бунтом и тоской по свободе. Здесь герой часто вступает в спор с самим собой.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пейзаж у Лермонтова помогает передать состояние души: буря, ночь и ущелья усиливают драму и делают внутренний конфликт особенно заметным.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кавказские мотивы встречаются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один и тот же край по-разному раскрывает разные темы у писателей.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Лермонтова, Толстого и Чехова, указанных в 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 первый план выходят свобода, природа и война, но у каждого автора свой акцент.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герой сначала находится в мире правил, запретов и привычной несвободы. На этом фоне Кавказ начинает казаться местом, где можно дышать свободнее.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горным краем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путь на Кавказ: горы, простор, ветер и опасность. Герой чувствует притяжение этого мира, но понимает, что свобода здесь требует смелости.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свобода оказывается связана не только с мечтой, но и с последствиями поступков. Кавказ помогает писателям показать, что по-настоящему свободным быть трудно.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тема свободы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«Мцыри»: борьба за волю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не принимает жизнь в монастыре, потому что она кажется ему чужой и тесной. Он мечтает о родине, движении и настоящей жизни, а не о спокойном существовании без выбора.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в поэме — ночь, буря, горы и ущелья — делает его стремление ещё сильнее. Герой готов рисковать всем, лишь бы хоть ненадолго почувствовать свободу.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 кавказскими мотивами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тема Кавказа раскрывается у разных авторов и в разные годы.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Кавказа проходит через романтизм, реализм и путевые наблюдения, меняя тон, но сохраняя важные смыслы.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даты из общего курса русской литературы XIX — начала XX века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«Герое нашего времени»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Печорин, Максим Максимыч и Бэла показывают, что Кавказ в романе — это место встречи очень разных людей и взглядов на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природа здесь не только украшает рассказ, но и помогает понять характер Печорина: его холодность, скуку и внутреннюю пустоту.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историю Бэлы и Печорина Лермонтов показывает, что поступки человека имеют последствия, а игра с чувствами может закончиться трагедией.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романе становится пространством риска, выбора и ответственности, где особенно ясно видно, каким человеком является герой.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кавказский сюжет в литературе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опыт писателя превращается в литературный образ Кавказа и в нравственный конфликт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Кавказ как школа наблюдения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Кавказе дала Толстому живой материал для творчества. Он увидел военный быт, уклад казачьей жизни и поведение людей в непростых обстоятельствах.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«Казаках» и «Хаджи-Мурате» особенно заметны точные детали: одежда, разговоры, дороги, опасность и повседневный труд. Эти подробности делают мир произведений убедительным.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идеализирует Кавказ. Для него важны честность, уважение к человеку и трудный моральный выбор, который становится понятнее именно в реальной, а не книжной обстановке.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природа как часть сюжета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усиливает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ущелья, снег и ветер не только создают красивый фон. Они делают события напряжённее, помогают почувствовать опасность и придают сюжету особую энергию.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отражает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ночь и тишина часто передают одиночество, тревогу или ожидание. Поэтому кавказский пейзаж в литературе становится не украшением, а частью смысла и настроения.
</a:t>
            </a:r>
            <a:endParaRPr lang="en-US" sz="17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Кавказ в литературе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тексты чаще показывают восторг перед природой, а произведения о войне усиливают тревогу и страх.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С. Пушкина, М. Ю. Лермонтова и Л. Н. Толстого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вызывает не одно чувство, а целый спектр: от восхищения и надежды до страха и тоски.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Кавказа в литературных произведениях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показывали черкесов, чеченцев, грузин, осетин и других жителей Кавказа. Так литература открывала читателю многообразие культур и образов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достоинство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герои оцениваются по тому, как они держат слово, относятся к старшим и защищают своё имя. Эти качества становятся важной частью характера.
</a:t>
            </a:r>
            <a:endParaRPr lang="en-US" sz="113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 одежда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национальные костюмы, правила поведения, гостеприимство и бытовые детали. Они помогают увидеть не только внешний колорит, но и повседневную жизнь людей.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писатели всё чаще отходят от упрощённых образов и показывают живых людей с разными судьбами. Это помогает лучше понять необходимость уважения между народами.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писатели видели Кавказ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край в литературе приобретает разные оттенки в зависимости от автора, времени и художественной задачи.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А. С. Пушкина, М. Ю. Лермонтова, Л. Н. Толстого и А. П. Чехова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развивалась литература, тем точнее и сложнее становился образ Кавказа: от мечты и романтики к наблюдению за реальной жизнью.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кавказские произведения важны для школьного чтения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понять, как место действия влияет на героя. Кавказ в литературе показывает, что природа, дорога и опасность могут менять поступки и решения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гор, ночи, бури и дороги делают чтение ярким и запоминающимся. Благодаря им школьник лучше видит связь между настроением, характером и развитием сюжета.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легко увидеть важные для школьника темы: смелость и страх, дружбу и конфликт, доброту и эгоизм. Они учат рассуждать о выборе без готовых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романтического Кавказа к более точному изображению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литературе менялся образ Кавказа: от романтики XIX века к более реалистичному и многоголосому изображению.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кавказских произведениях заметен яркий пейзаж: горы, дорога, ночь, буря или простор. Природа не только украшает текст, но и усиливает напряжение сюжета.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почти всегда оказывается перед выбором. Ему приходится решать, как поступить в ситуации любви, чести, долга или опасности, и именно это раскрывает характер.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общая черта — встреча разных культур и укладов жизни. Через неё писатели показывают различие взглядов, традиций и ценностей, не сводя людей к одному типу.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литературе становится пространством испытания. В таком мире особенно ясно видно, что ценит человек и насколько он готов отвечать за свои поступки.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кавказские тексты разных авторов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литературе: образ, который менялся и оставался важным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мотивы помогли русским писателям рассказать о природе, свободе, чести и выборе человека. От Пушкина и Лермонтова до Толстого и Чехова этот образ становился всё точнее и глубже.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2026-05-22T11:36:19Z</dcterms:created>
  <dcterms:modified xsi:type="dcterms:W3CDTF">2026-05-22T11:36:19Z</dcterms:modified>
</cp:coreProperties>
</file>