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России: география, природа и хозяйство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пространства, суровый климат, редкое население и ресурсы, связывающие Россию с Тихим океаном.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Дальний Восток и что входит в его состав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тянется от границ с Восточной Сибирью до побережья Тихого океана. В него входят Якутия, Приморский и Хабаровский края, Камчатский край, Амурская, Магаданская и Сахалинская области, ЕАО и Чукотка.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 и его крупнейшие территории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 занимает первое место по площади среди субъектов России и во многом определяет масштаб всего Дальнего Востока. Здесь огромные расстояния и суровые природные условия.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Чукотка, Камчатка и Магаданская область отличаются очень низкой плотностью населения. Жизнь сосредоточена в отдельных поселениях, а хозяйство тесно связано с природой.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Приморский и Хабаровский края — наиболее заселённые и экономически активные территории. Здесь больше городов, предприятий и возможностей для работы и развития сервисов.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территории региона формируют разнообразие природных ландшафтов — от северных тундр до лесов и гор, а также различную специализацию хозяйства.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заселения в регионах Дальнего Востока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ранг на диаграмме, тем плотнее заселена территория: максимум приходится на Приморье и Хабаровск, минимум — на Чукотку и Камчатку.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заселение объясняется сочетанием климата, рельефа и доступности территорий. Люди тяготеют к югу и побережью, где условий для жизни больше.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Росстат: сведения о плотности населения по субъектам Дальнего Востока; диаграмма построена по ранговой шкале (точные значения зависят от года и методики расчёта).
</a:t>
            </a:r>
            <a:endParaRPr lang="en-US" sz="6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Дальнего Востока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«лесные тени» Уссурийского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Дальнего Востока зелёные массивы таёжных лесов перемежаются речными долинами и сопками. Здесь легко представить, как лес кормит людей и животных круглый год. Для иллюстраций подойдёт сочетание тёмной хвои, тумана и влажной растительности.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Камчатка: вулканы, туман и контрасты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горные ландшафты создают драматические формы местности: от дымящихся вершин до холодных долин. Даже на небольшом расстоянии меняются температура и цвет пейзажа. Такой сюжет хорошо передаёт связь огня земных недр и холодного климата.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побережье: тундра, лёд и океанский горизонт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северные районы часто ассоциируются с тундрой и долгими сезонными холодами. Но на Дальнем Востоке рядом — море с его ветрами и штормовой погодой. Для визуального контраста используйте полупустынные пространства и линию горизонта.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от арктического на севере до муссонного на юге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арктический и субарктический типы климата: зима продолжительная, температуры низкие, а природа часто «замирает» до весны.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и на Чукотке морозы могут быть особенно сильными. В ряде районов вечная мерзлота сохраняется круглый год, влияя на строительство и дороги.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Южнее, в Приморье, климат муссонный: лето более тёплое и влажное, а осенью нередки тайфуны, ливни и сильные ветры.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Дальнего Востока и их роль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функцию выполняют ключевые города региона — от портовой логистики до управления и морского промысла.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городов тесно связаны с природой и транспортом: приморские центры сильнее опираются на море и перевозки, а внутрирегиональные — на управление и населённые пункты.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статистика и географические справочники.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экономика региона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ресурсов, транспорта и специализации хозяйства на Дальнем Востоке.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9913" y="1768975"/>
            <a:ext cx="197775" cy="2637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энергетические ресурсы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добыча алмазов играет заметную роль в промышленности региона. Это отрасль, которая формирует устойчивый спрос на технологии, транспорт и сервис.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Магаданская область известна золотодобычей. Из-за удалённости районов большое значение имеют логистика, инфраструктура и работа экспедиций.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Дальнего Востока характерна добыча угля, в том числе в Якутии. Уголь обеспечивает топливом предприятия и энергетические нужды в регионе.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Сахалине развит нефтегазовый комплекс. Энергетическая отрасль усиливает экономическую самостоятельность и поддерживает смежные производства.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Олово и другие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основных видов сырья, регион также богат оловом. Наличие разных полезных ископаемых делает хозяйственную специализацию более разнообразной.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хозяйства Дальнего Востока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сырьевые отрасли занимают наиболее заметные позиции, тогда как сельское хозяйство обычно играет меньшую роль из‑за природных условий.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отражает климат и выгодное положение у Тихого океана: море обеспечивает промысел и перевозки, а ресурсы — промышленную основу.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структуры экономики по отраслям; для диаграммы использована ранговая (условная) шкала без привязки к конкретным процентам.
</a:t>
            </a:r>
            <a:endParaRPr lang="en-US" sz="6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порты и торговые связи с Азией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порты Дальнего Востока — Владивосток, Находка, Ванино и Петропавловск-Камчатский. Они принимают контейнерные перевозки, уголь, рыбу, топливо и другие виды грузов, обеспечивая работу предприятий региона.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связывают побережье с Китаем, Японией, Кореей и другими странами Азиатско-Тихоокеанского региона. Эти связи важны для поставок товаров «туда и обратно».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портах сходятся разные направления экономики: сырьё, промышленная продукция и продовольствие. От их эффективности зависят сроки доставки и возможности участия региона в международной торговле.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 больших расстояниях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Дальнего Востока опирается на железные магистрали — Транссибирскую и Байкало-Амурскую, а также на морские линии, авиацию и зимние дороги. Это помогает соединять города и удалённые посёлки, где один вид транспорта может не справляться.
</a:t>
            </a:r>
            <a:endParaRPr lang="en-US" sz="852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слабая заселённость и сложный рельеф делают логистику особенно важной. Поэтому транспорт влияет не только на перевозку грузов, но и на доступность образования, медицины и снабжения для населения.
</a:t>
            </a:r>
            <a:endParaRPr lang="en-US" sz="9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особенности питания населения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растениеводческие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посевы сосредоточены в южных частях Приморского и Хабаровского краёв, а также в Амурской области и частично в Еврейской автономной области. Выращивают сою, рис, картофель, овощи и зерновые культуры.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зерно как основа повседневного стола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юга позволяет стабильно выращивать овощи и зерновые культуры, поэтому они чаще попадают в повседневное питание. Особенно заметна роль картофеля и овощей в длительном хранении и заготовках.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скота и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тех же территориях разводят свиней, птицу и крупный рогатый скот. Это поддерживает местное производство мяса и молочных продуктов и дополняет рацион жителей в течение всего года.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оленеводство, охота и 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важную роль играют оленеводство, охота и рыболовство. Такой набор занятий связан с условиями тундры и тайги, где традиционное природопользование помогает обеспечивать семьи продуктами.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402" y="1157375"/>
            <a:ext cx="5089196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Дальнего Востока и традиционный уклад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живут коренные народы, чем они занимались традиционно, и как климат влияет на уклад быта: от северного оленеводства до приамурских промыслов.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 сильнее всего зависит от природы: северные народы опираются на занятия, связанные с холодом и тундрой, а южные и приамурские — на речные и лесные ресурсы.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учебных курсов по географии России и региональных справочников (без привязки к одной таблице).
</a:t>
            </a:r>
            <a:endParaRPr lang="en-US" sz="67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Дальнего Востока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землепроходцев и морские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начиналось с путешествий и первых укреплённых поселений. Землепроходцы и участники морских экспедиций изучали реки, побережья и внутренние районы.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XVII–XIX века: исследования и появление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русские путешественники и казаки исследовали территории, а затем возникали города, порты и военные посты. Освоение становилось более организованным и постоянным.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железные дороги и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развитие поддержали железные дороги, промышленность и военная инфраструктура. Это усилило значение региона для страны и ускорило хозяйственное включение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и уникальная природа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включает не только сушу, но и морские пространства: так сохраняются редкие виды и целые экосистемы, связанные с побережьем и течениями.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охраняемых объектов по ключевым регионам помогает защищать разнообразие ландшафтов — от вулканических районов до лесов и морских сред.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о системе особо охраняемых природных территорий региона (точные проценты в одном источнике могут различаться).
</a:t>
            </a:r>
            <a:endParaRPr lang="en-US" sz="6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Дальнего Востока характерны землетрясения, извержения вулканов, тайфуны и штормы. Также часто происходят паводки и наводнения, особенно когда сильные дожди меняют режим рек.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явления особенно заметны на Камчатке и Курильских островах, в Приморье и в бассейне Амура. Поэтому планирование хозяйства и безопасности строится с учётом природных рисков.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региона идёт неравномерно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 и эффектов: удалённость, климат и логистика влияют на скорость освоения территорий.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в XXI веке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в регионе развиваются порты, дороги и переработка сырья. Активно поддерживаются рыболовство и судостроение, а также туристические маршруты, которые помогают показывать природное и культурное разнообразие Дальнего Востока.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строятся новые транспортные и жилые объекты. Модернизируются предприятия в крупных городах и портовых центрах, чтобы повышать эффективность производства и улучшать качество услуг для жителей.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инвестиции и новые рабочие места. Они делают экономику более устойчивой и дают людям больше возможностей оставаться в регионе, даже если приходится осваивать новые профессии.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промышленности должно сочетаться с комфортом городской среды. Поэтому важны сервисы, транспортная доступность и условия, которые напрямую влияют на качество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— регион возможностей и ответственности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Восток объединяет огромные пространства, суровую природу, богатые ресурсы и выход к Тихому океану. Его сила — в морских путях, портах, добыче, рыболовстве и связях с Азией; будущее зависит от инфраструктуры, охраны природы и роста качества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2026-05-11T20:15:06Z</dcterms:created>
  <dcterms:modified xsi:type="dcterms:W3CDTF">2026-05-11T20:15:06Z</dcterms:modified>
</cp:coreProperties>
</file>