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«Звери: из грязи — в князи» — тема урока и основные вопросы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группа «Звери»: история успеха и влияние на молодёжь.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Социально-культурный контекст появления «Зверей»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2000-х молодёжь искала новые музыкальные образы и героев. Волгоград стал стартовой точкой для группы, отражая атмосферу ограниченных возможностей и надежд.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Романа Билыка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старт в Волгограде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получил образование в области музыки и участвовал в местных проектах, выступая на школьных и городских сценах. Это заложило фундамент его творчества.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ради карьеры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23 года Роман решился переехать в столицу, где возможности для музыкантов были гораздо шире, что позволило развивать группу «Звери» на новом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стилистика первых «Зверей»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состав включал вокалиста Романа, гитариста Максима, басиста Константина, ударника Дениса и клавишника Павла, каждый привнёс свой музыкальный опыт.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влияний сформировало уникальное звучание первых песен группы, сочетая рок, поп и альтернативные мотивы.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Ротации в составе помогли гибко адаптироваться под ожидания аудитории и профессиональный рост музыкантов.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годы в составе происходили изменения, отражающие поиск идеальной музыкальной формулы и характера коллектива.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финансовые и организационные вызовы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участники репетировали на съёмных площадках, часто без оплаты, что требовало особого упорства и командной поддержки.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первых демо проходила в бюджетных студиях, финансирование шло из собственных накоплений и помощи близких, что подчёркивало сложный путь к признанию.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выступления группы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Дебютные концерты проходили в небольших московских клубах «Точка», «Б2», «16 Тонн» с аудиторией около 20–50 человек.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концерты начали обращать внимание представители лейблов и СМИ, открывая новые возможности для продвижения.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состояла преимущественно из студентов и представителей молодёжных субкультур, что формировало атмосферу близости и доверия.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«Зверей»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основания до релиза дебютного альбома — быстрый рост и первые успехи.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показал правильность выбранного направления и поддержку аудитории.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музыкальных изданий и концертных отчетов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«Голод» стал коммерчески успешным, открыв дорогу к масштабным концертам и формированию верной фан-базы.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200 000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экземпляров продано, что обеспечило широчайшее признание группы среди российских слушателей.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музыкальных продаж и рейтингов 2003 года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стиль группы «Звери»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как символ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«Звери» отражает энергию и бунтарский дух коллектива, который стремился выделиться на фоне городской музыкальной сцены того времени.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стиль, за которым следили подростки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предпочитали джинсовые куртки, футболки с логотипами и свободные причёски — этот стиль стал эталоном для многих молодых поклонников группы.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популярности 2003–2007 гг.
</a:t>
            </a:r>
            <a:endParaRPr lang="en-US" sz="30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четыре года количество запросов в Яндексе выросло в пять раз, а средняя посещаемость концертов увеличилась с сотен до тысяч.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свидетельствует о стремительном укреплении позиции группы на российской музыкальной сцене.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рейтинги, отчёты СМИ 2003–2007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особенности текстов песен «Зверей»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группы раскрывают подростковые эмоции, переживания первых чувств и сложностей взросления, что делает их близкими и понятными для молодой аудитории.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Оптимизм и вера в изменения проходят красной нитью, задавая позитивный настрой и вдохновляя слушателей на смелые шаги в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непринятости и поиска собственного пути выражены простыми и искренними словами, что способствует лёгкому восприятию и ассоциации с героями песен.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взаимоподдержка часто становятся ключевыми мотивами, отражая важность отношений среди молодежи в период формирования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Клипы и их роль в успехе группы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видеоклипы активно демонстрировались на музыкальных каналах, в первую очередь MTV Россия, обеспечивая широкую аудиторию и узнаваемость коллектива.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ротация клипов способствовала быстрому росту популярности «Зверей» благодаря визуальному сопровождению их музыкальных сообщений.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реалистичных городских сцен и съёмки с участием реальных подростков создавало эффект близости и подлинности, что привлекало молодежь.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«Зверей» в музыкальной индустрии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награды «Золотого граммофона»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и 2005 годах группа получила престижную премию «Золотой граммофон», подтверждающую коммерческий успех и популярность среди слушателей по всей России.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MTV Russia Music Awards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году «Звери» были отмечены как лучший исполнитель на церемонии MTV Russia Music Awards, что значительно повысило их статус в отечественной музыкальной среде.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на премии Муз-ТВ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Премия Муз-ТВ закрепила успех группы, открыв двери для выступлений на крупных фестивалях и расширив их аудиторию на национальном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резонанс и значение группы для молодежи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«Звери» стали олицетворением самостоятельного успеха, показывая подросткам из провинции возможность добиться признания в музыкальной индустрии.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 образы группы мотивировали молодежь не опускать руки перед жизненными трудностями, что нашло отклик в сознании многих школьников и студентов.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быстро заняла лидирующие позиции в молодежных чартах и стала одним из главных объектов подражания для поколения 2000-х.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молодежную моду и субкультуры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«Зверей», включая рваные джинсы и футболки с надписями, стал символом свободы и бунтарства, активно копируемым подростками в городах России.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фанатов распространились альтернативные причёски и стиль одежды, что помогло группе стать одним из ведущих трендсеттеров начала 2000-х в молодежной 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стиля и эксперименты со звучанием
</a:t>
            </a:r>
            <a:endParaRPr lang="en-US" sz="279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экспериментирует с более мягкими мелодиями, сохраняя драйв и энергетику, что привлекает новую аудиторию.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2007: Поп-рок и новый подход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альбоме появились электронные элементы, добавившие свежесть и динамику к привычному рок-звучанию коллектива.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2005: Внедрение электроники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расширяет звуковые горизонты коллектива, добавляя международные музыкальные тенденции.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2009: Совместная работа с иностранными продюсерами
</a:t>
            </a:r>
            <a:endParaRPr lang="en-US" sz="1119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необычные музыкальные фигуры и аранжировки, отражающие творческий рост и желание развиваться.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2010: Экспериментальные треки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187" y="1294104"/>
            <a:ext cx="365625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деятельность и благотворительные проекты "Зверей"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мероприятиях, направленных на помощь детям и подросткам в трудных жизненных ситуациях.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концерты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развитию спортивных программ и мероприятий, способствующих здоровому образу жизни среди подростков.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спорта для молодежи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творческих занятий и уроков музыки для школьников младших классов в рамках социальных программ.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Мастер-классы и образовательные проекты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кампаниях, направленных на профилактику насилия в школах и создание доброжелательной атмосферы.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против буллинга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фразы и цитаты из песен «Зверей»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из «Для тебя» — выражение искренней любви и преданности: «Я тебя не скоро отпущу» стала популярной среди молодежи и часто используется в романтических контекстах.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из «Районы-кварталы» символизируют свободу и дух времени: «Районы, кварталы, жилые массивы» нашли отражение в сувенирах и интернет-мемах, укрепив статус группы как голоса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 грязи — в князи»: образ и смысл успеха группы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«Зверей» демонстрирует, как настойчивость и единство команды помогли преодолеть материальные трудности и пробиться на музыкальный Олимп.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группы учит, что упорный труд и искренность в искусстве создают возможности для значимых изменений в жизни и обществе.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скудные ресурсы и отсутствие поддержки, коллектив сохранял творческую мотивацию и развивал уникальный стиль, который полюбился слушателям.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успеха и культурное наследие «Зверей»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«Звери» доказали, что талант и настойчивость важнее начальных условий. Их музыка и пример вдохновляют новое поколение развивать себя и стремиться к своим целям.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2026-05-08T18:38:47Z</dcterms:created>
  <dcterms:modified xsi:type="dcterms:W3CDTF">2026-05-08T18:38:47Z</dcterms:modified>
</cp:coreProperties>
</file>