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8250" y="2437235"/>
            <a:ext cx="5239500" cy="21387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64050" y="1334818"/>
            <a:ext cx="72159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84" b="1" i="1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 и макроэволюция
</a:t>
            </a:r>
            <a:endParaRPr lang="en-US" sz="2684" dirty="0"/>
          </a:p>
        </p:txBody>
      </p:sp>
      <p:sp>
        <p:nvSpPr>
          <p:cNvPr id="8" name="Text 1"/>
          <p:cNvSpPr txBox="1"/>
          <p:nvPr/>
        </p:nvSpPr>
        <p:spPr>
          <a:xfrm>
            <a:off x="1729150" y="2102470"/>
            <a:ext cx="56856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меняет среду — и вместе с ней ход эволюции.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16475" y="4577825"/>
            <a:ext cx="2111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4493" y="0"/>
            <a:ext cx="44352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6500" y="1471700"/>
            <a:ext cx="3417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поля и водохранилища — это не «внеприродные» зоны, а особые системы, где биологические связи перестроены человеком; именно здесь особенно заметны макроэволюционные закономерности.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015200" y="428900"/>
            <a:ext cx="3718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эволюцию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 как часть природы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18500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остаётся экосистемой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 сохраняют основные биологические процессы: обмен веществом и энергией, конкуренцию, размножение и миграции. Меняется не наличие жизни, а конфигурация связей между организмами и средой.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38592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городе, на пашне или в парке условия заданы человеком: освещение, полив, обработка почвы, застройка, шум и загрязнение. Эти факторы перестраивают состав видов и их доминирование.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58767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победителей и проигравших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виды получают преимущество благодаря пластичности, устойчивости и способности быстро расселяться. Другие, напротив, теряют местообитания и исчезают локально, даже если в целом вид ещё не исчез.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80845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модель для 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антропогенные системы важны для изучения макроэволюции: в них наглядно видно, как изменения среды запускают отбор, изоляцию, адаптацию и долгосрочную перестройку сообществ.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изменения на уровне популяций переходят в более крупные эволюционные сдвиги.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популяции к крупным изменениям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антропогенные изменения среды задают новые фильтры выживания и размножения.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условия отбора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популяционные и сообществные последствия одного и того же внешнего воздействия.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воздействия к макроэволюционному эффекту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ископаемой летописи и в современных наблюдениях резкие сдвиги обычно связаны с изменением среды и сокращением численности.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Пунктуационизм и градуализм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описывают реальные эволюционные паттерны, но в разных условиях: стабильность среды поддерживает постепенность, а кризисы усиливают скачкообразность.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эволюционным концепциям; школьный курс биологии
</a:t>
            </a:r>
            <a:endParaRPr lang="en-US" sz="1158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54575" y="2800312"/>
            <a:ext cx="9253200" cy="23946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видообразование на фрагментах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ареал разрывается на части, обмен генами между группами ослабевает. Даже небольшое расстояние может стать серьёзным барьером для малоподвижных организмов и привести к накоплению различий.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могут стать устойчивые локальные формы или даже новые виды, особенно у насекомых, растений и мелких позвоночных, которые чувствительны к изоляции и быстро реагируют на изменения.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зелёные островки, лесные опушки и парки часто служат «лабораториями» локальной адаптации. Здесь отбираются признаки, полезные именно в конкретном фрагменте среды.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изолированных участках меняется частота генов под действием отбора и случайных процессов. Небольшие популяции особенно быстро расходятся по признакам, если условия фрагментов различаются.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вымираний освобождаются ресурсы и пространства, поэтому состав сообществ может меняться быстрее, чем восстанавливаться видовое разнообразие.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Вымирания и смена доминантов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видов резко меняют структуру экосистемы, а возвращение к прежнему разнообразию идёт значительно медленнее, чем сами кризисные изменения.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данным палеоэкологии и общей эволюционной биологии
</a:t>
            </a:r>
            <a:endParaRPr lang="en-US" sz="1158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адаптация ускоряется, когда виды одновременно сталкиваются с новыми ресурсами и жёстким отбором.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темам коэволюции и нишевой конструкции в школьном курсе биологии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процесса особенно часто запускают освоение новых ниш: отбор и изменение среды самими организмами.
</a:t>
            </a:r>
            <a:endParaRPr lang="en-US" sz="3746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Аллометрия показывает, что у организмов меняются не только размеры, но и соотношение между массой тела и интенсивностью обмена.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и функции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размеров тела удельная интенсивность обмена обычно снижается, что помогает объяснить различия в стратегии жизни и устойчивости к стрессу.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аллометрическая зависимость, использованная для учебной иллюстрации; обобщение по законам масштабирования в биологии.
</a:t>
            </a:r>
            <a:endParaRPr lang="en-US" sz="923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8731" y="625375"/>
            <a:ext cx="3473638" cy="406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 антропогенных островов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7075" y="153000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и разобщённее фрагмент среды, тем беднее его видовой состав. Многие виды не успевают заселить изолированные участки или исчезают после сокращения подходящих местообитаний.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7075" y="409745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ландшафта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«острова» особенно чувствительны к связи с окружающим ландшафтом. Экологические коридоры и соседние природные участки поддерживают расселение и снижают риск локального вымирания.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7075" y="3241633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устойчивых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городах, на полях и в промзонах выживают прежде всего виды с широкой экологической пластичностью. Они лучше используют нестабильные ресурсы и быстро меняющиеся условия.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27075" y="2385817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между участками среды работают как барьеры для миграции. Из-за этого усиливаются локальные различия популяций, а обмен генами между ними заметно ослабевает.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825" y="922260"/>
            <a:ext cx="3961800" cy="36716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395750"/>
            <a:ext cx="72612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новая экосистема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4688" y="1530000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меняется сам фон среды: теплее ночью, больше света, сильнее шум и больше искусственных укрытий. Это создаёт новые условия отбора и конкуренции между видами.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4688" y="4097450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популяции нередко быстро расходятся по признакам с сельскими и природными соседями. Так возникают устойчивые локальные формы, приспособленные к городскому стрессу.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4688" y="3241633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птиц и насекомых смещаются сроки размножения и суточной активности. Реакция на освещение и температуру становится важным фактором выживания и успеха размножения.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4688" y="2385817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спутники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растёт доля синантропных организмов, которые используют человеческие ресурсы — корм, тепло, конструкции и отходы. Они легче закрепляются в городской мозаике местообитаний.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160974"/>
            <a:ext cx="4022100" cy="15142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агроландшафт упрощает экологические связи и повышает зависимость системы от человека.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Сельхозландшафты и упрощение связей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однообразнее агроландшафт, тем слабее его устойчивость: сокращаются местообитания, упрощаются пищевые сети и быстрее распространяются вредители и болезни.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принципам организации агроэкосистем и их экологической уязвимости.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инвазий часто определяется сочетанием высокой численности потомства и быстрым освоением свободных ресурсов.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Инвазии как двигатель перестройки сообществ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преимуществ ускоряет закрепление чужеродных видов и усиливает перестройку сообществ, особенно в нарушенных экосистемах.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 основе общих закономерностей успешных биологических инвазий.
</a:t>
            </a:r>
            <a:endParaRPr lang="en-US" sz="1158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084081"/>
            <a:ext cx="4022100" cy="16679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показывают, что антропогенное воздействие запускает быстрые изменения поведения, физиологии и миграций у разных групп организмов.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Мини-кейсы: птицы, насекомые, рыбы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механизмы различны, во всех случаях виден быстрый ответ на новые ограничения и ресурсы, созданные человеком.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типичных учебных примеров из экологии и эволюционной биологии.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 доказательства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популяций в разных условиях позволяет увидеть, как меняются ареалы, частоты признаков и генетическое разнообразие. Это основной путь для выявления адаптации и изоляции.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29436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дополняют наблюдения и проверяют, какие факторы сильнее влияют на результат. В биологии закономерности вероятностны, поэтому важны масштаб и контекст.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2439392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и исторические данные помогают восстановить темпы изменений в прошлом. По ним видно, что резкие сдвиги среды часто сопровождаются перестройкой сообществ.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935183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 показывают, насколько популяции связаны между собой и где возникли барьеры для обмена генами. Так обнаруживают ранние стадии видообразования.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084081"/>
            <a:ext cx="4022100" cy="16679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работают лучше всего, когда одновременно уменьшают давление на виды и восстанавливают связи между фрагментами среды.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 меры снижения рисков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связности ландшафта и раннее управление чужеродными видами заметно снижают потери биоразнообразия.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природоохранных подходов к управлению антропогенными ландшафтами.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причинно-следственных связей между антропогенным воздействием и эволюционными результатами.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воздействия к эволюционному результату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031150" y="2482125"/>
            <a:ext cx="4893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увидели, что человек не выводит экосистемы из биологических законов, а меняет условия их действия. Изоляция, отбор, инвазии и вымирания формируют новые эволюционные траектории.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836800" y="1276300"/>
            <a:ext cx="52683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человек как фактор макроэволюции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2026-07-26T04:50:32Z</dcterms:created>
  <dcterms:modified xsi:type="dcterms:W3CDTF">2026-07-26T04:50:32Z</dcterms:modified>
</cp:coreProperties>
</file>