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разрыва: от знания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превращают знание в реальное умение.
</a:t>
            </a:r>
            <a:endParaRPr lang="en-US" sz="4505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разрыв становится заметен сейчас
</a:t>
            </a:r>
            <a:endParaRPr lang="en-US" sz="161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разрыв между пониманием и действием особенно заметен: в учёбе, общении, цифровой среде и командной работе. Именно практика, обратная связь и постепенное улучшение сокращают его.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разрыв виден в обычной жизни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 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можно выучить за вечер, но применить его без ошибок удаётся только после нескольких попыток в задаче или проекте.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навык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спорте, музыке или языке легко читать и смотреть видео, однако реальный прогресс появляется лишь в регулярной тренировке.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и живое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 переписке кажется простым, но личный разговор требует ясности, уважения и умения слушать собеседника до конца.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Пользование и 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доступны каждому, но качество результата зависит от проверки источников, настроек безопасности и аккуратной подачи материала.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«gap»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Gap показывает расстояние между тем, что человек умеет сейчас, и тем, чего он хочет достичь в ближайшей перспективе.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возникает не только в учёбе, но и в навыках, общении, самостоятельности и цифровой грамотности.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 роста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факт разрыва полезен: он не говорит о провале, а указывает, что именно нужно тренировать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Теория, ожидания и мечты: три типичных разрыва
</a:t>
            </a:r>
            <a:endParaRPr lang="en-US" sz="2490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без 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даёт ориентир, но без применения остаётся знанием «про себя»; умение появляется только тогда, когда правило работает в реальной задаче.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 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часто упрощают реальность: любой проект требует времени, исправлений и терпения, а первый результат редко бывает идеальным.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 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о профессии или хобби становится целью, когда за ней стоит конкретный навык, проба и видимый итог.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общении и в цифровых навыках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Коммуникационный разрыв появляется, когда один и тот же текст люди понимают по-разному и делают разные выводы о задаче или договорённости.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среде разрыв заметен, когда человек умеет нажимать кнопки, но не умеет оценивать источники и защищать данные.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недосказанности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общения влияет на учёбу: недопонимание в команде тормозит проект, а неясные формулировки увеличивают количество ошибок.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тоже влияет на жизнь: аккуратный контент, проверка фактов и базовая защита аккаунтов экономят время и снижают риски.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разрыв вообще появляется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ради отметки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учёба строится только вокруг оценки, ученик запоминает ответ для контрольной, но не переносит знание в новую ситуацию.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 заставляет избегать сложных задач, поэтому практики становится меньше, а уверенность и опыт растут слишком медленно.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обратной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регулярной обратной связи человек не видит, что уже получилось, а что нужно исправить, и повторяет одни и те же неточности.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мосту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строится от диагностики к действию и доработке по обратной связи.
</a:t>
            </a:r>
            <a:endParaRPr lang="en-US" sz="1512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Понять, где именно разрыв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одного точного вопроса: что именно не получается, в какой ситуации и по каким признакам это видно.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пробелы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короткую самооценку или диагностику и выпишите пробелы, чтобы увидеть не общую сложность, а конкретные точки роста.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Разбить на части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слишком большая, разделите её на микронвыки: одно правило, один приём, одну трудность за раз.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недели
</a:t>
            </a:r>
            <a:endParaRPr lang="en-US" sz="5797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удобный горизонт, чтобы увидеть первые изменения без перегрузки.
</a:t>
            </a:r>
            <a:endParaRPr lang="en-US" sz="1768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помогает проверить навык в реальной практике, а не откладывать его на потом.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презентации «Преодоление разрыва (Bridging the gap)»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делают цель измеримой и выполнимой.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Срок, критерий успеха и результат превращают абстрактное желание в проверяемый план на ближайшие недели.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Пробовать в безопасной маленькой форме
</a:t>
            </a:r>
            <a:endParaRPr lang="en-US" sz="2399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 вместо идеала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черновика: короткий ответ, пробная схема, устное объяснение или простая версия проекта помогают увидеть, что уже получается, а что требует доработки.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риск — быстрый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форма практики снижает страх ошибки. Когда задача маленькая, легче рискнуть, проверить себя и быстро понять, какой именно шаг стоит улучшить.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правка за раз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несколько попыток подряд, меняя только один элемент: формулировку, порядок действий или способ подачи. Так прогресс становится заметным и управляемым.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урока к проекту: школьная практика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Выбрать применимую тему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выберите учебную тему, которую можно применить сразу: правило, формулу, термин или приём. Это помогает перейти от запоминания к действию без лишней сложности.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Сделать реальный 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выполните задание, где нужен видимый продукт: текст, измерение, таблица, схема или короткое выступление. Именно результат показывает, что знание стало навыком.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Оценить и доработать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сравните результат с исходной целью: что получилось, что нет и что можно улучшить в следующей попытке. Так проект становится частью обучения.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хобби к полезному навыку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повторяемый элемент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увлечение становится полезнее, если выделить в нём повторяющееся действие: в рисовании — композицию, в музыке — ритм, в чтении — аргументацию и структуру мысли.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Практиковать понемногу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небольшая практика важнее редких больших усилий. Когда увлечение встроено в привычный ритм, прогресс идёт быстрее и заметнее для самого ученика.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задачей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связать интерес с прикладной задачей. Тогда хобби перестаёт быть только отдыхом и начинает развивать навык, который пригодится в учёбе и проектах.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5. Получать фидбек и улучшать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Услышать 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попросите короткий отклик: что понятно сразу, а где возникает пауза. Такой вопрос помогает увидеть сильные стороны работы, а не только ошибки.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Выделить узкое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уточните, что именно запутывает: формулировка, пример, порядок мыслей или оформление. Чем точнее замечание, тем легче внести полезную правку.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новую версию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выберите один следующий шаг и повторите попытку уже с учётом замечаний. Именно так обратная связь превращается в улучшение, а не в критику ради критики.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в команде без недопонимания
</a:t>
            </a:r>
            <a:endParaRPr lang="en-US" sz="2883" dirty="0"/>
          </a:p>
        </p:txBody>
      </p:sp>
      <p:sp>
        <p:nvSpPr>
          <p:cNvPr id="9" name="Text 2"/>
          <p:cNvSpPr txBox="1"/>
          <p:nvPr/>
        </p:nvSpPr>
        <p:spPr>
          <a:xfrm>
            <a:off x="76225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Уточнить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договоритесь о задаче: кто отвечает за какой результат, к какому сроку и в каком формате. Такая ясность снимает большинство рабочих недоразумений.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375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Проверить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задавайте проверочные вопросы: что именно нужно сделать и как выглядит хороший результат. Эти два вопроса помогают всем участникам видеть одну и ту же цель.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34500" y="1207150"/>
            <a:ext cx="2285862" cy="3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Зафиксировать договор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фиксируйте договорённости письменно: коротким сообщением, списком или таблицей. Запись защищает команду от забывчивости и лишних споров.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навыки: от потребления к созданию
</a:t>
            </a:r>
            <a:endParaRPr lang="en-US" sz="2525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информацию по нескольким источникам и сравнивайте формулировки. Это снижает риск ошибки и помогает отличать факт от мнения или случайного пересказа.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Защищайте аккаунты и наводите порядок в паролях, файлах и доступах. Цифровая гигиена экономит время и уменьшает вероятность потерь или взлома.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вместо просмотра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ограничивайтесь потреблением контента: создавайте собственные материалы. Презентация, таблица, короткое видео или заметка развивают навык структурировать информацию и объяснять её другим.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делать цифровые задачи осмысленно: с ясной целью, понятным названием файлов и аккуратной структурой. Так техника становится инструментом обучения, а не отвлечением.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строить мост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Настроить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сузить задачу, заметить пробелы и предложить уровень сложности, который реально пройти. Это особенно важно, когда ученик не понимает, с чего начать.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Дать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показывает пример пути: как планировать шаги, где искать ресурсы и как не потерять мотивацию. Поддержка делает движение вперёд менее хаотичным.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Получить взгляд со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полезны как зеркало: они видят, что непонятно со стороны, и помогают проверить, насколько ясно объяснена идея или выполнено задание.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Действовать самому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ученик остаётся главным участником процесса: задаёт вопросы, записывает ошибки и возвращается к попытке после правок. Без этого мост не строится.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8085"/>
            <a:ext cx="3982500" cy="15754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маленькой практики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цикл практики помогает не терять цель и видеть, что именно уже изменилось после каждой попытки.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чётче цикл, тем легче отслеживать прогресс и быстро улучшать результат.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важнее идеала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не исчезает за один день, но сокращается через последовательные шаги. Выберите один навык, потренируйте его в реальной задаче, примите отзыв и зафиксируйте результат уже на этой неделе.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2026-07-25T19:32:05Z</dcterms:created>
  <dcterms:modified xsi:type="dcterms:W3CDTF">2026-07-25T19:32:05Z</dcterms:modified>
</cp:coreProperties>
</file>