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стран в мировой экономике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группы стран формируют мировое хозяйство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делить страны на 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деление позволяет увидеть, почему одни страны задают технологические и финансовые стандарты, другие перестраивают экономику, а третьи быстро наращивают рынок, ресурсы и промышленный потенциал.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10257"/>
            <a:ext cx="342803" cy="3047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25492"/>
            <a:ext cx="342803" cy="2742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доходов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этих стран характерен высокий ВВП на душу населения и более высокий уровень потребления, что отражает зрелую структуру экономики и устойчивую деловую активность.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сектор услуг и 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их экономике преобладают услуги, высокотехнологичное производство и наукоемкие отрасли, а производительность труда поддерживается современным оборудованием и квалифицированной рабочей силой.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мощь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сосредоточены крупные банки, биржи и штаб-квартиры транснациональных корпораций, которые влияют на инвестиционные потоки и международные экономические решения.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науку и 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расходы на образование, исследования и разработки помогают таким странам сохранять лидерство в инновациях, сложной технике, медицине и цифровых сервисах.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экономически развитых стран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групп стран в мировом ВВП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экономическая мощь распределена неравномерно, а рост развивающихся стран постепенно меняет баланс мирового производства.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 сохраняют лидерство, но развивающиеся экономики усиливают позиции за счет расширения внутреннего рынка и промышленности.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на основе обобщенных данных МВФ и Всемирного банка, 2023–2024
</a:t>
            </a:r>
            <a:endParaRPr lang="en-US" sz="87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Европейский союз как центры мировой экономики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Нью-Йорк, Лондон, Франкфурт и другие центры концентрируют банки, биржи и инвестиционные компании, задавая ориентиры для глобального движения капитала и кредитов.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Корпоративные штаб-квартиры
</a:t>
            </a:r>
            <a:pPr algn="l" indent="0" marL="0">
              <a:lnSpc>
                <a:spcPct val="100000"/>
              </a:lnSpc>
              <a:buNone/>
            </a:pPr>
            <a:r>
              <a:rPr lang="en-US" sz="28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США и странах ЕС размещены головные офисы многих транснациональных корпораций, которые координируют производство, торговлю и инновации сразу на нескольких континентах.
</a:t>
            </a:r>
            <a:endParaRPr lang="en-US" sz="1146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разработки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расходы на исследования обеспечивают лидерство в электронике, фармацевтике, программном обеспечении и деловых услугах, где решающую роль играет не сырье, а знания.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стандарты
</a:t>
            </a:r>
            <a:pPr algn="l" indent="0" marL="0">
              <a:lnSpc>
                <a:spcPct val="100000"/>
              </a:lnSpc>
              <a:buNone/>
            </a:pPr>
            <a:r>
              <a:rPr lang="en-US" sz="28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экономики формируют нормы качества, цифровой инфраструктуры, логистики и защиты интеллектуальной собственности, поэтому их влияние выходит далеко за пределы собственных рынков.
</a:t>
            </a:r>
            <a:endParaRPr lang="en-US" sz="112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развитых стран в международной торговле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высокой сложности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 поставляют на мировой рынок машины, оборудование, автомобили, авиационную технику, лекарства и профессиональные услуги, где решающими становятся качество и технологичность.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импорт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высоком экспорте эти государства активно закупают сырье, топливо, сельскохозяйственную продукцию и массовые товары, поддерживая глобальный спрос на ресурсы.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и 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компании и институты задают требования к сертификации, логистике, цифровым платформам и защите интеллектуальной собственности, влияя на условия международного обмена.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рынков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торговлю они объединяют производителей, потребителей и инвесторов из разных регионов, превращая внешнюю торговлю в инструмент экономического влияния.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4895" y="1835776"/>
            <a:ext cx="5463567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групп стран по главным признакам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структура хозяйства влияет на место страны в мировой экономике.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технологичность и устойчивее институты, тем сильнее позиции страны в мировой конкуренции.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 мировой экономике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командной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начинает уходить от жесткого централизованного управления, а предприятия получают больше самостоятельности в выборе производства и поставщиков.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1990-е: реформы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приватизация, либерализация цен и внешней торговли, формируются основы частной собственности и рыночных отношений.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2000-е: адаптация к рынку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банки, растет роль бизнеса и иностранных инвестиций, а промышленность и транспорт постепенно приспосабливаются к конкуренции.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Сегодня: открытая 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страны активнее участвуют в международной торговле, поставках сырья, энергии и транспортных услугах, укрепляя связи с соседними регионами.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переходные экономики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рынку и включение в мировое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реформ и их влияние на внешнеэкономические связи.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сырье и индустрия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играет заметную роль благодаря добыче нефти, газа и металлов, а также развитым транспортным маршрутам между регионами. Наряду с сырьевым сектором важны металлургия, машиностроение и энергетика, которые связывают страну с мировыми рынками и цепочками поставок.
</a:t>
            </a:r>
            <a:endParaRPr lang="en-US" sz="83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Казахстан, Беларусь, Украина: разные траектории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страны по-разному встроились в международную экономику, но для всех значимы промышленность, транзит и внешняя торговля. Казахстан опирается на сырьевые ресурсы и перевозки, Беларусь — на промышленную кооперацию, Украина — на аграрный экспорт и промышленный потенциал.
</a:t>
            </a:r>
            <a:endParaRPr lang="en-US" sz="80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Европа: мост между рынками
</a:t>
            </a:r>
            <a:pPr algn="l" indent="0" marL="0">
              <a:lnSpc>
                <a:spcPct val="100000"/>
              </a:lnSpc>
              <a:buNone/>
            </a:pPr>
            <a:r>
              <a:rPr lang="en-US" sz="6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государств Восточной Европы сочетает модернизацию производства с участием в европейских цепочках поставок. Их хозяйственная роль связана с переработкой, логистикой и сборкой продукции, а также с постепенным повышением конкурентоспособности на внешних рынках.
</a:t>
            </a:r>
            <a:endParaRPr lang="en-US" sz="824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стран с переходной экономикой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переходных экономик в мире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2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переходной экономикой часто входят в число важных поставщиков нефти, газа, металлов и зерна. Это делает их заметными участниками мировых рынков и усиливает их влияние на цены и поставки.
</a:t>
            </a:r>
            <a:endParaRPr lang="en-US" sz="1095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
</a:t>
            </a:r>
            <a:pPr algn="l" indent="0" marL="0">
              <a:lnSpc>
                <a:spcPct val="100000"/>
              </a:lnSpc>
              <a:buNone/>
            </a:pPr>
            <a:r>
              <a:rPr lang="en-US" sz="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территория нередко соединяет крупные экономические районы Европы и Азии. Через такие страны проходят железнодорожные, трубопроводные и автомобильные маршруты, обеспечивающие международную торговлю и транзит.
</a:t>
            </a:r>
            <a:endParaRPr lang="en-US" sz="993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кооперация
</a:t>
            </a:r>
            <a:pPr algn="l" indent="0" marL="0">
              <a:lnSpc>
                <a:spcPct val="100000"/>
              </a:lnSpc>
              <a:buNone/>
            </a:pPr>
            <a:r>
              <a:rPr lang="en-US" sz="2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предприятия этих стран включены в выпуск полуфабрикатов, комплектующих и отдельных стадий производства. Благодаря этому они становятся частью международных производственных цепочек и получают доступ к новым рынкам.
</a:t>
            </a:r>
            <a:endParaRPr lang="en-US" sz="953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инвестиции
</a:t>
            </a:r>
            <a:pPr algn="l" indent="0" marL="0">
              <a:lnSpc>
                <a:spcPct val="100000"/>
              </a:lnSpc>
              <a:buNone/>
            </a:pPr>
            <a:r>
              <a:rPr lang="en-US" sz="2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экономики стремятся привлекать зарубежный капитал, оборудование и управленческий опыт. Это ускоряет модернизацию промышленности, но одновременно требует устойчивых правил, эффективных институтов и предсказуемой политики.
</a:t>
            </a:r>
            <a:endParaRPr lang="en-US" sz="9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роли развивающихся стран в мировой экономике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расширения внутреннего спроса, индустриализации и роста экспорта усиливается значение Азии, Африки и Латинской Америки в торговле и производстве.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показывает постепенный перенос экономического центра тяжести к странам Глобального Юга, прежде всего к Азии.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иллюстративная диаграмма по материалам школьного курса; значения условные, 2010–2025
</a:t>
            </a:r>
            <a:endParaRPr lang="en-US" sz="8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демографический потенциал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развивающихся странах проживает значительная часть населения мира. Это создаёт крупный рынок труда и потребителей, но одновременно повышает нагрузку на образование, здравоохранение и городскую инфраструктуру.
</a:t>
            </a:r>
            <a:endParaRPr lang="en-US" sz="1054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государства часто располагают нефтью, газом, рудой, лесом и плодородными землями. Поэтому они играют заметную роль в снабжении мировой экономики сырьём и сельскохозяйственной продукцией.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внутреннего спроса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урбанизации и повышения доходов расширяется спрос на жильё, транспорт, электронику и услуги. Это поддерживает развитие местного бизнеса и делает рынки развивающихся стран всё более привлекательными.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возможностями сохраняются проблемы: нехватка дорог, неравный доступ к качественному образованию и медицине, а также зависимость от колебаний мировых цен на сырьё и внешнего капитала.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страны: ресурсы, население и рынок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9004" y="1835776"/>
            <a:ext cx="4796513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развивающиеся экономики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крупнейшие развивающиеся страны отличаются не только масштабом населения, но и профилем специализации в мировом хозяйстве.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экономики влияют на спрос, производство и торговые потоки, формируя новые центры роста за пределами традиционных развитых 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материалам школьного курса мировой экономики
</a:t>
            </a:r>
            <a:endParaRPr lang="en-US" sz="8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9937" y="2082714"/>
            <a:ext cx="517045" cy="459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076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610" y="2082714"/>
            <a:ext cx="517045" cy="4595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9278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переходной экономикой нередко соединяют сырьевые отрасли, промышленную переработку и транзит. Их участие важно для поставок ресурсов, комплектующих и связи между регионами.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 разработка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 чаще задают технологический стандарт, вкладываясь в науку, проектирование и создание сложных продуктов. Здесь формируется основная добавленная стоимость и принимаются ключевые решения.
</a:t>
            </a:r>
            <a:endParaRPr lang="en-US" sz="1173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страны включаются в сборку товаров, выпуск стандартной продукции и обработку сырья. Это позволяет им расширять занятость, наращивать экспорт и усиливать позиции на мировом рынке.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рынков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доходов и урбанизации развивающиеся экономики становятся крупными потребителями товаров и услуг. Так они превращаются не только в производителей, но и в важный источник спроса.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цепочки стоимости и специализация стран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международной конкурентоспособности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страны опираются не на один фактор, а на их сочетание: от качества дорог и связи до уровня науки, управления и подготовки кадров.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 мировой экономике определяется способностью превращать ресурсы и население в устойчивый рост, технологии и экспортную силу.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школьного курса; веса факторов условные, для наглядности
</a:t>
            </a:r>
            <a:endParaRPr lang="en-US" sz="9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карта — разные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мира различия заметны сразу: одни государства выделяются высоким доходом, развитой инфраструктурой и доступной цифровой средой, другие — более скромными показателями жизни. За цветами карты скрываются разные пути исторического развития, масштабы инвестиций и роль в мировой торговле.
</a:t>
            </a:r>
            <a:endParaRPr lang="en-US" sz="83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опережает регион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развитых странах крупные города обычно связаны с наукой, университетами, клиниками и финансовыми центрами. Это повышает качество жизни и ускоряет инновации. В развивающихся странах контраст между столицами и периферией часто сильнее, а доступ к услугам распределён неравномерно.
</a:t>
            </a:r>
            <a:endParaRPr lang="en-US" sz="83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Доходы, здоровье и 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уровне развития отражается не только в ВВП на душу населения, но и в продолжительности жизни, качестве школ и цифровой доступности. Чем устойчивее социальная система, тем легче стране снижать бедность и укреплять человеческий капитал.
</a:t>
            </a:r>
            <a:endParaRPr lang="en-US" sz="908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уровне развития стран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мировые кризисы по-разному влияют на три группы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логике школьного курса мировой экономики: от падения спроса и ужесточения финансовых условий к разным последствиям для групп стран.
</a:t>
            </a:r>
            <a:endParaRPr lang="en-US" sz="22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мировой экономики и изменение ролей стран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42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Автоматизация, искусственный интеллект и платформенные сервисы усиливают значение знаний и технологий. Это укрепляет позиции стран, которые умеют быстро внедрять инновации и защищать интеллектуальную собственность.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797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энергетика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низкоуглеродной экономике меняет спрос на сырьё, энергию и промышленное оборудование. Страны, способные производить технологии для новой энергетики, получают дополнительные преимущества.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23800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цепочек поставок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сокращают риски, распределяя производство между несколькими регионами. Это открывает новые возможности для стран, которые развивают транспорт, индустриальные парки и стабильные правила ведения бизнеса.
</a:t>
            </a:r>
            <a:endParaRPr lang="en-US" sz="1186" dirty="0"/>
          </a:p>
        </p:txBody>
      </p:sp>
      <p:sp>
        <p:nvSpPr>
          <p:cNvPr id="12" name="Text 5"/>
          <p:cNvSpPr txBox="1"/>
          <p:nvPr/>
        </p:nvSpPr>
        <p:spPr>
          <a:xfrm>
            <a:off x="717292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конфигурация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перспективе развитые страны сохранят лидерство в инновациях, переходные экономики будут укреплять промышленную базу, а развивающиеся страны — расширять рынки, производство и влияние в торговле.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взаимосвязь трех групп стран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стран не существуют отдельно: одни задают технологический курс, другие связывают рынки и ресурсы, третьи обеспечивают масштаб спроса и производства. Их взаимодействие и определяет лицо мировой экономики.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2026-06-02T23:38:13Z</dcterms:created>
  <dcterms:modified xsi:type="dcterms:W3CDTF">2026-06-02T23:38:13Z</dcterms:modified>
</cp:coreProperties>
</file>