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Аллан По: писатель, который изменил литературу ужасов и детектива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тайны, страха и логической разгадки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писал в эпоху, когда журналы быстро распространяли новые тексты. Именно поэтому короткий рассказ, яркий сюжет и психологическая напряженность стали для него особенно важны.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США XIX века: время журналов и новых жанров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сиротство и ранние испытания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1809: рождение в Бостоне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По родился в Бостоне и очень рано столкнулся с потерей семьи, которая стала важной частью его будущих тем и образов.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в Ричмонде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родителей его взяла на воспитание семья Алланов. Там он получил образование, но чувствовал внутреннюю нестабильность и одиночество.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 уход из учебы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Виргинии По столкнулся с долгами и нехваткой денег, поэтому был вынужден оставить учебу и искать самостоятельный путь.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работал в армии, а позже в журналах и газетах Филадельфии и Нью-Йорка, где писал рассказы, стихи и литературные рецензии.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отличали точный язык и стремление к сильному эффекту, но постоянные денежные трудности и споры с редакциями осложняли его карьеру.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 писатель, журналист и редактор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04950"/>
            <a:ext cx="4365000" cy="24007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Э. А. По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лучше всего показывают, какие жанры и темы сделали По знаменитым.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одинаково сильно работал с поэзией, ужасом и расследованием, объединяя яркий сюжет с внутренним напряжением героев.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Эдгара По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добивался не только смысла, но и звучания: ритм, повтор и интонация у него помогают создать особое эмоциональное состояние.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По: звук, повтор и настроение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«Вороне» повтор слова «Nevermore» действует как настойчивый отклик, который усиливает чувство потери и не дает герою утешения.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легко запоминаются благодаря четкой мелодике, выразительным образам и умению передавать настроение через звучание строк.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тем, на диаграмме не показаны его интерес к звуку, символам и неожиданной развязке.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ключевых произведений Э. А. По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творчества По — мрачные переживания человека, а детективная линия становится его важным новаторским вкладом.
</a:t>
            </a:r>
            <a:endParaRPr lang="en-US" sz="127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 произведениях Э. А. По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«Ворона» в этом году принесла По широкую известность и закрепила его имя в истории литературы.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была опубликована поэма, сделавшая По знаменитым.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А. По, «Ворон» (1845)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часто появляются старые дома, темные комнаты, ночные звуки и закрытые пространства, которые сразу создают чувство тревоги и неизвестности.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источник страха у По не только снаружи: герои нередко пугаются собственных мыслей, вины и воображения, поэтому атмосфера становится особенно сильной.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атмосфера в прозе По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детектив у По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модели, которую По использовал в «Убийстве на улице Морг».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Огюст Дюпен из рассказов По расследует преступления не силой, а наблюдательностью. Он замечает мелкие несоответствия, которые другие считают неважными, и именно из них восстанавливает ход событий.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Огюст Дюпен — первый знаменитый литературный сыщик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стал новым типом литературного персонажа: умным, спокойным и логичным. Его метод показал, что разгадка тайны рождается из анализа фактов, а не из случайной удачи.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Дюпена повлиял на многих детективных героев позже, включая Шерлока Холмса. По доказал, что читателю интересно следить не только за преступлением, но и за ходом мысли сыщика.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повлиял не только на отдельные сюжеты, но и на способы построения напряжения, тайны и неожиданной развязки в разных жанрах.
</a:t>
            </a:r>
            <a:endParaRPr lang="en-US" sz="123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обзор творчества Э. А. По; оценка направлений влияния по критическим исследованиям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наследие По заметно в детективе и хорроре, но его приемы важны и для психологической прозы, и для короткого рассказа.
</a:t>
            </a:r>
            <a:endParaRPr lang="en-US" sz="117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Э. А. По на мировую литературу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у По часто говорит от первого лица, поэтому читатель видит мир только через его переживания. Это сразу делает повествование более тревожным и личным.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страха и ненадежный рассказчик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боится, винит себя или теряет рассудок, его слова нельзя принимать без проверки. Возникает сомнение: что произошло на самом деле, а что лишь кажется 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заставляет внимательно следить за деталями и сопоставлять факты. Читатель становится почти соучастником расследования и сам ищет правду в тексте.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у По нередко важнее самого события. Из-за этого даже небольшой рассказ вызывает сильное напряжение и долго остается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300975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приемы короткой формы у По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сюжет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новелле По сразу задает конфликт, не отвлекаясь на лишние линии. Каждая сцена работает на напряжение и ведет к ясной развязке.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217925" y="1433975"/>
            <a:ext cx="35589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образ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80325" y="19943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небольшом тексте писатель создает яркое настроение с помощью деталей, звуков и повторов. Благодаря этому история кажется цельной и очень выразительной.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70166" y="3236625"/>
            <a:ext cx="79065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финал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32475" y="3773875"/>
            <a:ext cx="84441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умел завершать рассказ так, чтобы смысл раскрывался в последней сцене. Такой эффект особенно хорошо подходил для журналов и быстро привлекал читателей.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литературно-критические статьи Э. А. По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писал в разных жанрах, но в каждом стремился к точности, выразительности и сильному эмоциональному воздействию.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По объединяет общий принцип: краткость, напряжение и внимание к эффекту, который текст производит на читателя.
</a:t>
            </a:r>
            <a:endParaRPr lang="en-US" sz="126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Эдгар По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Жизнь По была трудной с самого начала: раннее сиротство, нехватка денег и постоянная нестабильность сопровождали его много лет. Эти испытания помогли сформировать его мрачный художественный мир.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Особенно сильное влияние оказала болезнь и ранняя смерть жены, Вирджинии Клемм. После этой утраты в его текстах еще заметнее стали темы прощания, памяти и неотступной боли.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По и трагические потери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 часто пересказывается слишком упрощенно, хотя его жизнь была не только трагичной, но и очень трудовой, связанной с редактурой и литературной дисциплиной.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Э. А. По и литературоведческие исследования
</a:t>
            </a:r>
            <a:endParaRPr lang="en-US" sz="906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важнее легенд: По был профессиональным писателем и редактором, а его образ в массовом представлении нередко чрезмерно романтизируют.
</a:t>
            </a:r>
            <a:endParaRPr lang="en-US" sz="1149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По и распространенные мифы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 удобно читать в школе, потому что они сравнительно короткие, но при этом насыщены событиями, яркими образами и сильными чувствами.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помогают обсуждать не только страх и тайну, но и ответственность, вину, выбор и способность человека думать в сложной ситуации.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показывает, как можно соединить увлекательный сюжет и глубокий смысл. Для уроков литературы это хороший пример жанрового новаторства и точного художественного письма.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Э. А. По важен для школьного изучения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наследие По переходит в современную культуру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основные приемы По становятся основой современных историй в литературе, кино и играх.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По, который изменил жанры и ожидания 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Аллан По показал, что короткий текст может быть напряжённым, умным и очень глубоким. Его идеи живут в детективах, ужасах и современной культуре до сих пор.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2026-05-23T03:19:47Z</dcterms:created>
  <dcterms:modified xsi:type="dcterms:W3CDTF">2026-05-23T03:19:47Z</dcterms:modified>
</cp:coreProperties>
</file>