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 начал необыкновенно…»: Антон Чехов и его ранний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гимназиста до классика русской литературы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вырос в Таганроге, в среде труда и ограниченных возможностей. Учёба в Москве, медицинское образование и первые журнальные публикации сформировали писателя, который рано научился видеть жизнь точно, трезво и без лишних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его эпоха: старт из провинции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Чехов пел в церковном хоре и помогал в лавке отца, поэтому рано узнал цену дисциплины, труда и подчинения общему распорядку.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Таганроге и первые жизненные впечатления
</a:t>
            </a:r>
            <a:endParaRPr lang="en-US" sz="237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нужда и строгий быт приучили его внимательно смотреть на людей, замечать жесты, интонации и повседневные детали, которые часто ускользают от других.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 этих ранних впечатлений вырос его интерес к обычной жизни, к «маленькому человеку» и к скрытой драме в самых простых обстоятельствах.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складывался путь Чехова к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рос не в столичном блеске, а в среде труда и ограничений. Это помогло ему рано выработать наблюдательность, самостоятельность и литературную дисциплину.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ранней биографии Чехова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жизни А. П. Чехова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1880-х: город учёбы и литературной работы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Студенческая комната и строгий быт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встретила Чехова бедной студенческой жизнью, где каждый день требовал расчёта и экономии. Учёба, мелкие расходы и постоянная нехватка времени заставляли его писать быстро, точно и без лишних украшений.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Типография как место ремесла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журнальные тексты рождались в атмосфере спешки, корректур и редакторских правок. Этот опыт приучил Чехова к профессиональной ответственности и научил ценить короткую, выразительную форму.
</a:t>
            </a:r>
            <a:endParaRPr lang="en-US" sz="121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школа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улицы, студенческие компании и печатные издания дали ему живой материал для будущих рассказов. Он учился замечать характерные сцены городской жизни и передавать их несколькими точными штрихами.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столько количество, сколько усложнение художественной задачи и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1880-х Чехов сохраняет краткость, но всё чаще наполняет текст психологической и философской глубиной.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юмористических сценок к зрелой прозе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публикации Чехова и этапы его творческой эволюции, 1880–1890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Псевдонимы и журнальная школа Чехова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Антоша Чехонте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псевдонимом Чехов скрывал своё имя в первых публикациях. Это позволяло свободнее работать в юмористической прессе и быстрее входить в литературную среду.
</a:t>
            </a:r>
            <a:endParaRPr lang="en-US" sz="1062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как правило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Журнальный формат требовал сжатого сюжета и точной развязки. Так формировалась чеховская экономия слова, ставшая важнейшей чертой его стиля.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должен был производить сильное впечатление сразу. Поэтому Чехов учился завершать сценку так, чтобы последняя фраза звучала особенно точно.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деталь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юмористических изданиях развила у него умение строить смысл на бытовой подробности. Из этого выросли лаконизм, ирония и сдержанная выразительность.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ранний успех Чехова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учёбы и первых публикаций к признанию писателя.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 медицинском факультете развила у Чехова привычку смотреть на человека внимательно и беспристрастно, словно на сложный, но поддающийся точному наблюдению мир.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как основа его художественного взгляда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научился замечать признаки усталости, болезни, напряжения и внутреннего неблагополучия, поэтому его герои часто раскрываются через телесные и психологические детали.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опыт помог Чехову избегать поверхностных оценок: он не морализирует, а показывает, как характер проявляется в симптомах, поступках и молчании.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«Степь» как первый крупный перелом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и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«Степи» пейзаж перестаёт быть фоном и становится самостоятельной художественной силой. Через простор, движение и свет Чехов передаёт ощущение широты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масштаб чеховской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как автор уходит от журнальной миниатюры к более сложной форме. Здесь уже слышны философская интонация, образность и зрелое чувство композиции.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рассказах эти мотивы часто соединяются в одном сюжете, создавая эффект внешней простоты и скрытого смыслового слоя.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повседневный эпизод может раскрывать социальные и психологические конфликты одновременно.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ранней прозы Чехова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А.П. Чехова; литературоведческий обзор тематики.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768332"/>
            <a:ext cx="3805200" cy="16507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менялись жанр, масштаб и художественные задачи Чехова от юмористической миниатюры к крупной прозе и драме.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заметна от краткой сатирической формы к произведениям с философским и сценическим новаторством.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раннего и зрелого периода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А.П. Чехова.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рано привык к самостоятельности: семейные трудности, учеба и постоянная работа научили его ценить время, дисциплину и точность каждого слова.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его старт необыкновенным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ждал «большого» старта, а шаг за шагом осваивал журнальную прозу, превращая небольшие тексты в школу мастерства и наблюдательности.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ранний успех строился не на эффектности, а на умении замечать характер в бытовой детали, а драму — в обычной жизненной ситуации.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путь выглядит необыкновенным: из скромного начала вырос писатель, изменивший представление о рассказе и драме.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короткого рассказа к «новой драме»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чеховской поэтики: от наблюдения за жизнью к сценической недосказанности.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Чехов наследует внимание к внутреннему миру человека и тонкости настроений, но делает анализ короче, сдержаннее и ближе к повседневной речи.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другие писатели XIX века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Достоевским его роднит интерес к нравственному выбору и скрытой драме, однако Чехов избегает прямых оценок и не выстраивает назидательный конфликт.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Толстым его связывает масштаб взгляда на жизнь, но Чехов переносит центр тяжести на деталь, паузу и недосказанность, создавая собственную манеру.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особенно заметны в ранних рассказах, где небольшая форма выдерживает сильное смысловое и эмоциональное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Чехова строится на сжатии, точности и скрытом смысле, поэтому даже короткий текст оставляет ощущение завершенности и глубины.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чеховского стиля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 зрелые произведения А.П. Чехова; литературоведческая характеристика поэтики.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прозе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повлиял на Бунина, Куприна, Горького и многих авторов XX века. Они унаследовали у него внимание к детали, психологическую точность и отказ от лишнего объяснения.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Чехова на литературу и театр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Художественном театре чеховские пьесы получили новое сценическое звучание. Именно там особенно ясно раскрылись пауза, подтекст и внутренняя жизнь персонажей.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 биография Чехова связала образование, ранний труд и литературное новаторство.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кратком формате видно, что Чехов сумел соединить медицинскую точность и редкую художественную чуткость, став классиком при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помогают понять масштаб личности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А.П. Чехове и хронология творчества.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1888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переломным годом его прозы.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ранняя журнальная работа уступила место зрелому художественному мышлению, где краткость уже сочеталась с философской глубиной и лиризмом.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рассказа «Степь» и хронология творчества А.П. Чехова.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остается современным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важен сегодня потому, что учит видеть в обычной жизни сложные чувства и нравственные выборы. Его честность, сдержанность и точность делают его близким читателю любого поколения.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2026-05-19T20:29:17Z</dcterms:created>
  <dcterms:modified xsi:type="dcterms:W3CDTF">2026-05-19T20:29:17Z</dcterms:modified>
</cp:coreProperties>
</file>