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как жанр лирики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Грусть, память и размышление в лирике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элегии: от античности к русской поэзии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прошла долгий путь: от древнегреческих песен-размышлений до тонкой русской лирики XIX века. Со временем жанр всё сильнее связывался с личными чувствами, памятью и тихой печалью.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элегии уже соединяли жалобную интонацию с размышлением о любви, судьбе и быстротечности жизни.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античной литературы; этимологические словари древнегреческого языка
</a:t>
            </a:r>
            <a:endParaRPr lang="en-US" sz="714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 до н. э.
</a:t>
            </a:r>
            <a:endParaRPr lang="en-US" sz="6441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 этому времени относятся ранние античные элегические формы, из которых вырос жанр.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элегии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строится не вокруг действия, а вокруг переживания. В ней важнее настроение героя, чем события, поэтому текст звучит спокойно и сосредоточенно.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тяготеет к личной интонации: воспоминаниям, сожалению, тихой грусти, размышлениям о времени, любви, утрате и смысле прожитой жизни.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Элегию легко узнать по мягкой мелодике речи, философским вопросам и образам, которые передают движение времени: вечер, осень, туман, увядание.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элегии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 один с 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элегии часто вспоминает прошлое и вслушивается в собственные мысли. Его речь звучит сдержанно, но в ней чувствуется глубокая внутренняя жизнь.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печаль и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может грустить, сожалеть или надеяться. Он не кричит о чувствах, а спокойно размышляет, поэтому читатель ощущает близость и искренность переживания.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элегии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часто соединяет личное чувство с наблюдением за жизнью и временем.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мотивы связаны с памятью, утратой и внутренним размышлением.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3858" y="1789450"/>
            <a:ext cx="14962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6181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элегия создаёт настроение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элегии слова обычно звучат мягко и плавно. Такой выбор лексики помогает передать не резкое чувство, а задумчивое, тихое переживание.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важную мысль и делают интонацию более размеренной. Благодаря им читатель лучше ощущает возвращение к памяти, утрате или надежде.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показать сомнение, поиск ответа и внутренний разговор героя с самим собой. Они делают текст более личным и искренним.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осень, туман и дождь в элегии не просто описывают пейзаж. Они становятся отражением душевного состояния героя и усиливают настроение грусти.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замедление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 и сдержанная интонация создают ощущение остановленного времени. Читатель как будто вместе с героем входит в пространство раздумья.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и другие лирические жанры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элегия отличается от близких жанров и почему её легко узнать в школьных текстах.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ближе всего к личной лирике: в ней особенно заметно соединение чувства и размышления.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в античной литературе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возникает как особый поэтический способ говорить о жизни, любви, долге и судьбе. Она ещё не сводится только к печали.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литература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элегия всё чаще связывается с созерцательностью, тихой грустью и воспоминанием. Именно эти черты становятся наиболее узнаваемыми.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традиция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используется и в личных, и в гражданских темах. В нём важны размышление, обращение к опыту и спокойная интонация.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понимание жанра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практике элегия воспринимается как лирика о внутреннем мире человека, где чувство и мысль неразделимы.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в русской поэзии XVIII–XIX веков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элегия стала особенно заметной в XVIII–XIX веках. Василий Жуковский и Константин Батюшков придали ей мягкость, музыкальность и тонкую чувствительность.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 Пушкина и Лермонтова жанр получил новые оттенки: ясность мысли, философскую глубину, одиночество и внутреннее напряжение. Элегия стала выразителем личного мира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поэты, связанные с элегией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круге видно, что жанр развивался не у одного автора, а в целой поэтической традиции XIX века.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Жуковский, Батюшков и Пушкин задают основу жанра, а Лермонтов, Тютчев и Некрасов расширяют его оттенки.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и хрестоматийным материалам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и русская элегия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одним из первых сделал элегию заметной частью русской поэзии: в его стихах личное чувство соединяется с тихой задумчивостью и мягкой меланхолией.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лирики характерны ночные и природные образы, воспоминания о прошлом, ожидание покоя и особая музыкальность строки, создающая настроение доверительного разговора.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 Жуковского элегия стала восприниматься не как заимствованный жанр, а как близкая читателю форма размышления о жизни, памяти и внутреннем мире.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387" y="1405550"/>
            <a:ext cx="154125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7856" y="3057425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Элегические мотивы у Пушкина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передает грусть без тяжеловесности: его строки звучат естественно, ясно и очень точно, поэтому чувство воспринимается особенно убедительно.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Элегическое настроение у поэта может соседствовать с размышлением о дружбе, независимости и человеческом достоинстве, а не только о печали.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быстротечность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элегических стихах поэт размышляет о том, как быстро проходит молодость, меняются чувства и уходит невозвратное прошлое.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пушкинской элегии скрывается философское содержание: поэт умеет говорить о важном кратко, но выразительно.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у Пушкина часто связана с воспоминанием: пережитое чувство остается в душе, даже если встреча уже невозможна.
</a:t>
            </a:r>
            <a:endParaRPr lang="en-US" sz="10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у Лермонтова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элегическое чувство часто рождается из одиночества: герой словно остается один на один с собой, своими вопросами и внутренним беспокойством.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черта его лирики — конфликт между мечтой и действительностью. Поэтому в стихах звучат разочарование, тревога и ощущение несбывшегося счастья.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Лермонтовская элегия нередко становится напряженной и драматичной: спокойная грусть уступает место острому переживанию утраты, отчуждения и духовной усталости.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печальных строках сохраняется поиск смысла. Герой не только страдает, но и пытается понять, почему жизнь не отвечает его ожиданиям.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элегическое настроение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 элегического текста: от личного воспоминания к размышлению и философскому выводу.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элегии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пейзаж в элегии обычно совпадает с настроением героя: тихий вечер, осенний сад или туманная дорога помогают передать печаль, размышление и внутреннюю сосредоточенность.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не просто украшают стихотворение. Они работают как отражение души, поэтому природа в элегии становится частью переживания и помогает читателю его почувствовать.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элегия важна для читателя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показывает, что грусть, сожаление и одиночество — естественные чувства, знакомые каждому человеку, а не что-то необычное или постыдное.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 тонкие переживания и точно называть их словами, развивая внимательное отношение к собственному внутреннему миру.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элегию, школьник видит, как личный опыт превращается в художественный образ, а значит, лучше понимает связь литературы и жизни.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помогает обсуждать память, любовь, утрату и надежду спокойно и глубоко, без лишнего пафоса и упрощений.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элегии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приемы усиливают не действие, а настроение: читатель слышит спокойный, плавный и сосредоточенный голос лирического героя.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элегии выразительность строится на образности и интонации; художественные средства помогают удержать мягкую грусть и размышление.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учебнику литературы и литературоведческим словарям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узнают элегию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признаки жанра проявляются в тексте и какое впечатление создают у читателя.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Элегию узнают по сочетанию личного чувства, памяти, природных образов и мягкой интонации, а не по сюжету или действию.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словари и школьный учебный материал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Элегия: жанр тихой глубины и живой памяти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напоминает, что поэзия умеет говорить о самых тонких чувствах — грусти, надежде, утрате и любви. Именно поэтому этот жанр остается понятным и близким читателю.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2026-05-22T21:52:10Z</dcterms:created>
  <dcterms:modified xsi:type="dcterms:W3CDTF">2026-05-22T21:52:10Z</dcterms:modified>
</cp:coreProperties>
</file>