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в котором равенство превращается в силу и результат.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Паралимпийские игры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Паралимпийское движение началось как помощь людям через спорт, а выросло в соревнования мирового уровня. Сегодня это Игры с высокими стандартами, строгой классификацией и десятками дисциплин.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реабилитации к мировому спорту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Паралимпийские игры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Паралимпийские игры — это международные соревнования для спортсменов с инвалидностью. Они проходят под теми же принципами честной борьбы, что и Олимпийские игры, но с собственными правилами и классификацией.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дисциплины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спорта в программе требует особой подготовки, инвентаря и площадки. Именно поэтому Паралимпиада объединяет очень разные дисциплины, но сохраняет общий дух уважения и стремления к лучшему результату.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соревнований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открытия и закрытия делают Игры похожими на большой праздник спорта. Между ними идут соревнования, где спортсмены проходят от стартов и квалификаций до полуфиналов и финалов.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Четырёхлетний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 зимние Игры проводятся раз в четыре года. Обычно они организуются в том же городе, что и Олимпиада, чтобы использовать уже готовую спортивную инфраструктуру и волонтёрскую систему.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Паралимпийских игр начался с небольших соревнований для ветеранов и постепенно превратился в крупнейшее международное движение.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показывают, как локальная инициатива стала глобальными Играми с устойчивой международной традицией.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Паралимпийского движения: Сток-Мэндвилл (1948), Рим (1960), Сеул (1988); официальные материалы IPC.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движения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Паралимпиада отличается от Олимпиады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соревнований строятся на одном принципе: выявить сильнейшего в честной борьбе. Но в Паралимпиаде правила учитывают особенности спортсменов, чтобы результаты действительно сравнивались равным образом.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Паралимпийских видах спорта действует классификация, а в Олимпийских — нет. Она объединяет спортсменов по тому, как их состояние влияет на движение, координацию, зрение или силу.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дисциплины используют адаптированный инвентарь: спортивные коляски, санки, беговые протезы, звуковые сигналы. Это не упрощает спорт, а делает участие и результат возможными и справедливыми.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инвентаря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Паралимпийские рекорды и медали так же ценятся, как олимпийские. Разница только в условиях соревнований: каждый результат сравнивается внутри своей категории, а не между разными возможностями.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девиз движения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2800" y="185720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Эмблема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агитоса — красный, синий и зелёный элементы эмблемы — напоминают о движении вперёд и объединении людей. Они стали узнаваемым знаком Паралимпийских игр во всём мире.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702800" y="3233025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Spirit in Motion, то есть «Дух в движении», подчёркивает энергию спорта и внутреннюю силу спортсменов. Он говорит не только о скорости, но и о стойкости характера.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702800" y="460885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символов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Паралимпиады выражают уважение к разнообразию, командному духу и преодолению барьеров. Они помогают видеть в спорте не ограничение, а возможность раскрыть способности.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26865"/>
            <a:ext cx="276900" cy="22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Инклюзия в повседневной жизни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Доступный вход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Пандусы, лифты и удобные входы помогают человеку самостоятельно попасть в здание и участвовать в жизни школы, города или стадиона без лишних препятствий.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указатели, контрастные таблички и простая навигация делают пространство удобнее для всех. Это особенно важно там, где много людей и нужно быстро сориентироваться.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Уважительные слова, терпеливое отношение и отсутствие насмешек создают среду, где каждый чувствует себя принятым. Инклюзия начинается не только с архитектуры, но и с поведения людей.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видят паралимпийских спортсменов, они лучше понимают, что успех зависит от усилий, тренировки и поддержки. Это помогает ломать стереотипы о возможностях человека.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Паралимпийских игр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 Игры переходят от церемонии к решающим стартам и итогам.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классификация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не делит спортсменов по диагнозу ради формальности. Она оценивает, как именно особенности тела или зрения влияют на спортивное выполнение движений, чтобы создать равные условия.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Принцип оценки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оценки спортсмен получает спортивный класс в своём виде спорта. Это позволяет соревноваться с соперниками, у которых похожие функциональные возможности, а значит — честно сравнивать результаты.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Спортивный класс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классификации один и тот же старт мог бы оказаться несправедливым. Поэтому система помогает сохранить смысл соревнований: победа должна зависеть от подготовки, техники и характера.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Честный результат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156410"/>
            <a:ext cx="2717400" cy="2489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300" y="1156742"/>
            <a:ext cx="2693700" cy="2488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875" y="1156272"/>
            <a:ext cx="2717700" cy="24894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450" y="1156742"/>
            <a:ext cx="2693700" cy="24885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61575"/>
            <a:ext cx="2717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 объединяет бег, прыжки и метания, поэтому зрители видят и скорость, и выносливость, и точность. На стадионе особенно заметны техника старта, работа рук и умение распределить силы до самого финиша.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50575" y="3820050"/>
            <a:ext cx="27174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без границ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8215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плавании решают секунды, а иногда — сотые доли секунды. Спортсмены стараются идеально выполнить старт, поворот и финиш, а судьи внимательно следят за техникой, чтобы результат был честным и точным.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8215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Секунды в бассейне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13725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 на колясках — очень динамичная командная игра, где важны передача, движение и взаимопонимание. Игроки постоянно меняют позиции, открываются для броска и защищают кольцо, как настоящая единая команда.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3725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 движении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894530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Бочча кажется спокойной, но требует большой концентрации. Спортсмены точно рассчитывают силу и направление броска, потому что каждое попадание мяча может изменить ход всей партии и принести победу.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894530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важнее силы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Паралимпийские виды спорта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адаптированный инвентарь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коляски подбирают под конкретный вид спорта: для гонок они лёгкие и манёвренные, для баскетбола — устойчивые и прочные. Это помогает спортсмену двигаться быстрее и точнее.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Коляски для спорта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Беговые протезы созданы для динамики и отталкивания, а не просто для замены ноги. Их форма и жёсткость помогают развивать скорость, сохраняя баланс и контроль на дистанции.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Протезы для бега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зимних стартах используются сани, лыжи с креплениями и другое адаптированное оборудование. Оно позволяет спортсменам безопасно проходить трассу, повороты и спуски в сложных условиях.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Инвентарь для зимы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сигналы, направляющие устройства и другие технологии особенно важны в спорте для атлетов с нарушением зрения. Они помогают ориентироваться, но решающими остаются тренировки и реакция.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для ориентации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вида спорта: плавание
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 реакция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старте пловец занимает дорожку, слушает команду судьи и готовится к сигналу. От точного старта часто зависит итоговый результат на короткой дистанции.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на дистанции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заплыва важны ровный ритм, техника гребка и умение экономить силы. Спортсмен стремится держать скорость без лишних движений и ошибок в траектории.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и темп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у бортика требуют точности и быстроты: важно не потерять темп и сразу вернуться в работу. На длинных дистанциях это особенно заметно.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и результат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 плавании измеряют очень точно, до сотых долей секунды. Поэтому на финише решают и мощный рывок, и умение сохранить скорость до касания стенки.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вида спорта: баскетбол на колясках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 одновременно находятся десять спортсменов, и каждый отвечает за своё место на площадке. Команда побеждает, когда быстро перестраивается в атаке и защите.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до конца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Матч идёт до финальной сирены, и счёт может меняться очень быстро. Поэтому спортсмены сохраняют концентрацию до последней секунды и не прекращают бороться за мяч.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 и тактика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Передачи и броски строятся на точности и доверии между партнёрами. Ошибка одного игрока сразу влияет на всю комбинацию, поэтому тактика здесь не менее важна, чем сила.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Манёвры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на коляске требует ловкости, силы рук и хорошего чувства пространства. Игрок должен уметь резко остановиться, развернуться и открыть партнёру свободное направление.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поддержка и этика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способ поддержать спортсменов — внимать игре и аплодировать удачным моментам. Такая реакция показывает уважение к труду участников и не мешает их концентрации.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без шума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трибунах неуместны насмешки, жалость и комментарии, которые выделяют человека только из-за инвалидности. Этика болельщика начинается с обычного уважения к сопернику.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участникам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Болельщики помогают создать атмосферу честной борьбы, когда следуют правилам арены и признают успехи каждого. Тогда спорт становится примером достоинства, а не только счёта на табло.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атмосфера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спортсмена к Паралимпиаде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 ежедневной работы до выхода на международный старт.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619487"/>
            <a:ext cx="5955300" cy="14888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Паралимпийских игр и принципы спортивной классификации, актуальные для международных соревнований
</a:t>
            </a:r>
            <a:endParaRPr lang="en-US" sz="9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Медали и рекорды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Медали и рекорды в Паралимпиаде фиксируют не только победу, но и точность результата внутри своей категории. Сравнение проводится между спортсменами с одинаковым спортивным классом.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зависит от результата в конкретной группе, поэтому одинаковый успех может выглядеть по-разному в разных классах.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общество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репортажи и статьи о Паралимпиаде делают спортсменов заметными для широкой аудитории. Когда зрители видят их подготовку и характер, исчезает привычный стереотип о слабости.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в медиа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используют примеры паралимпийцев на уроках и проектах, чтобы говорить о доступности и уважении. Такие обсуждения помогают детям лучше понимать разнообразие человеческих возможностей.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 школе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получают дополнительный стимул делать пространства удобнее: добавлять пандусы, лифты, указатели и понятные маршруты. Это полезно не только спортсменам, но и многим жителям.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среда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Паралимпийские успехи меняют отношение к людям с инвалидностью, потому что внимание смещается на мастерство, а не на ограничения. Это важный шаг к инклюзии в обществе.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Паралимпийское движение охватывает все основные регионы мира, а число команд растёт вместе с развитием адаптивного спорта в странах и школах.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распределено по всему миру, но особенно заметны Европа и Азия; рост в других регионах связан с развитием программ для детей и подростков.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географии участия на основе состава международных делегаций Паралимпийских игр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участия стран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Игр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Неверно. Паралимпийские Игры проходят раз в четыре года, как и Олимпийские, а не каждый год. Между ними спортсмены выступают в других международных стартах.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классификация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Верно. Классификация нужна, чтобы спортсмены соревновались в сопоставимых условиях. Она помогает сделать результаты честными и понятными для всех участников.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Инвентарь для разных видов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Неверно. Инвентарь зависит от вида спорта и особенностей спортсмена: коляски, протезы, сани и другие средства отличаются по форме, назначению и правилам использования.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проведения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Верно. Паралимпиада обычно проходит после Олимпийских игр в том же городе, чтобы использовать те же спортивные объекты и организационную инфраструктуру.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Паралимпийские игры оставляют после себя не только медали, но и более уважительное отношение к людям, чей путь к победе требует особой подготовки, смелости и поддержки команды.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Паралимпиада меняет взгляд на спорт и людей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2026-07-25T19:50:22Z</dcterms:created>
  <dcterms:modified xsi:type="dcterms:W3CDTF">2026-07-25T19:50:22Z</dcterms:modified>
</cp:coreProperties>
</file>