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Григорьевич Распутин: писатель памяти, совести и нравственного выбора
</a:t>
            </a:r>
            <a:endParaRPr lang="en-US" sz="282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сохранивший голос русской деревни и нравственной правды.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в литературе второй половины XX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возникла в эпоху перемен, когда особенно остро встали вопросы о судьбе деревни, цене прогресса, ответственности человека и сохранении нравственных основ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Валентина Распутина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06572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Окончил Иркутский университет, работал журналистом и постепенно пришёл к литературе, наблюдая жизнь людей и меняющийся крестьянский мир.
</a:t>
            </a:r>
            <a:endParaRPr lang="en-US" sz="936" dirty="0"/>
          </a:p>
        </p:txBody>
      </p:sp>
      <p:sp>
        <p:nvSpPr>
          <p:cNvPr id="13" name="Text 3"/>
          <p:cNvSpPr txBox="1"/>
          <p:nvPr/>
        </p:nvSpPr>
        <p:spPr>
          <a:xfrm>
            <a:off x="379795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«Деньги для Марии» принесла широкую известность и обозначила главные черты его творчества: нравственный выбор и доверие между людьми.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553017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1970–1976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Публикуются «Последний срок», «Живи и помни» и «Прощание с Матёрой», закрепившие за Распутиным репутацию крупного прозаика.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33350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селе Усть-Уда Иркутской области. Сибирское детство стало источником тем, образов и интонации его будущей прозы.
</a:t>
            </a:r>
            <a:endParaRPr lang="en-US" sz="1051" dirty="0"/>
          </a:p>
        </p:txBody>
      </p:sp>
      <p:sp>
        <p:nvSpPr>
          <p:cNvPr id="16" name="Text 6"/>
          <p:cNvSpPr txBox="1"/>
          <p:nvPr/>
        </p:nvSpPr>
        <p:spPr>
          <a:xfrm>
            <a:off x="7262400" y="1803138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«Пожар» продолжила разговор о распаде общинной жизни и духовной опоре человека в условиях исторических перемен.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главный художественный мир Распутина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как основа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деревня у Распутина не служит декорацией: она хранит семейную и историческую память. Через неё раскрываются труд, уклад, речь и нравственный опыт поколения.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быт как 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Ангара, тайга, остров Матёра, старый дом и кладбище становятся знаками жизни и утраты. Природа у писателя оценивает человека и напоминает о его ответственности.
</a:t>
            </a:r>
            <a:endParaRPr lang="en-US" sz="1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В. Г. Распутина: 1967–1985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ведущие темы прозы Распутина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Распутина объединяет не сюжетная похожесть, а общий нравственный масштаб: каждое произведение проверяет человека на способность оставаться верным совести.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внешние перемены, тем острее у Распутина звучат темы долга, памяти и личной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«Деньги для Марии»: испытание доверия и человеческой честности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как обычная деревенская история, но быстро превращается в моральный экзамен. Вопрос о помощи односельчанке обнажает отношение людей к долгу и совести.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честность проверяется не словами, а поступком. Даже небольшое решение в бытовой ситуации может выявить стыд, жадность или способность к взаимной поддержке.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повести — в том, что автор избегает громких эффектов. Он раскрывает нравственную сущность героев через простую жизнь, где цена бесчестия становится особенно ощутимой.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повести «Последний срок»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Умирающая мать становится центром повествования и нравственной мерой для детей. Через неё раскрываются любовь, терпение и тихая сила родовой памяти.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взрослых детей показывает, как ослабление семейного единства рождает суету, равнодушие и запоздалое раскаяние. Частная история превращается в разговор о поколениях.
</a:t>
            </a:r>
            <a:endParaRPr lang="en-US" sz="1378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прожитой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лиризм и трагизм: вместе с матерью уходит целая жизненная эпоха, а память о роде становится нравственным основанием для живых.
</a:t>
            </a:r>
            <a:endParaRPr lang="en-US" sz="14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помни»: трагедия вины, страха и верности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вокруг дезертирства Андрея Гуськова и его скрытой жизни вдали от людей. Личная вина здесь не остаётся частным делом: она разрушает судьбу, отношения и доверие к самому человеку.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противопоставлена страху и внутренней слабости как образ верности и сострадания. Через её судьбу Распутин показывает, что нравственный компромисс невозможен, когда речь идёт о совести и ответственности.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повестей В. Г. Распутина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конфликты в прозе Распутина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повестях один и тот же выбор повторяется в разных формах: сохранить человеческое достоинство или уступить страху, выгоде и забвению.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совесть образуют главный смысловой центр прозы Распутина, объединяя семейные, исторические и личные конфликты.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Матёрой»: символ исчезающего мира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острова показано как событие не только хозяйственное, но и исторически трагическое. Вместе с деревней исчезает уклад жизни, проверенный поколениями и связанный с землёй.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становится образом последнего хранителя памяти. Здесь дом, кладбище и родная земля воспринимаются как нравственные ценности, а не как случайные детали быта.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подчёркивает разрыв между логикой преобразования и человеческой памятью. Для старших жителей утрата острова равна утрате собственного прошлого и основы существования.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звучит как предупреждение: технический прогресс не может быть оправдан, если он уничтожает связь человека с родом, историей и нравственной традицией.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повести Валентина Распутина: годы и проблемы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крупнейших повестях писателя меняются сюжетные ситуации, но сохраняется общий нравственный центр: человек перед лицом долга, памяти и ответственности.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повестях частная история превращается в проверку совести, а ключевые конфликты связаны не с событием, а с нравственным выбором.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публикаций произведений В. Г. Распутина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Распутина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соединяет разговорную точность с лирической выразительностью: его фразы звучат естественно, но за внешней простотой всегда чувствуется напряжённый нравственный смысл и внимательное отношение к живой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широко использует внутренние монологи, пейзажные описания и бытовые детали. Через них раскрываются память, страх, сострадание и ответственность героев, а природа становится частью психологического анализа.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характерна притчевость: конкретная жизненная ситуация приобретает обобщающий смысл. Поэтому небольшая повесть у Распутина воспринимается как размышление о человеке, совести и цене утраты духовных опор.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произведениях Распутина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повестей Распутина: от мира памяти и традиции к нравственному испытанию и итоговому прозрению или трагедии.
</a:t>
            </a:r>
            <a:endParaRPr lang="en-US" sz="9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как нравственная система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природа не служит только фоном: река, лес, земля и снег соотносятся с человеческой памятью, укладом жизни и внутренней мерой поступка, по которой оценивается герой.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вода и огонь. Вода символизирует течение жизни и преемственность, а огонь нередко обозначает разрушение, катастрофу и нравственное бедствие, нарушающее естественный порядок мира.
</a:t>
            </a:r>
            <a:endParaRPr lang="en-US" sz="9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В. Г. Распутина («Деньги для Марии», «Последний срок», «Живи и помни», «Прощание с Матёрой»).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изображения героя в прозе Распутина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внешне спокойное повествование писатель показывает скрытое напряжение жизни героя, где любое слово, пауза или деталь становятся частью нравственного самоиспытания.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внутренняя речь и пейзаж: именно они раскрывают совесть, страх и ответственность, а не внешняя динамика действия.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Распутина и общественное значение его творчества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последовательно выступал против бездумного отношения к земле и ресурсам, связывая экологическую проблему с нравственной ответственностью человека перед будущими поколениями.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публицистике деревня представлена как культурное и историческое пространство, где сохраняются труд, память рода, живой язык и нравственные основы общности.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поднимал вопрос о сохранении культурного наследия, напоминая, что утрата исторической памяти ведёт не только к разрыву с прошлым, но и к духовной дезориентации.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авторитет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общественном сознании он воспринимался как писатель, чья позиция строилась не на лозунге, а на личной ответственности, внутренней строгости и верности родной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в школьном изучении литературы 11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Распутина помогают старшеклассникам обсуждать нравственный выбор, совесть и семейную ответственность на материале, близком к жизненным ситуациям, но требующем серьёзного анализа.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удобны для изучения композиции повести, символики природы, психологического конфликта и связи литературы с историей России второй половины XX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хорошо соотносится с традицией русской классики: через его прозу видно, как в XX веке продолжаются темы памяти, долга и сострадания, уже известные по литературе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повестей и публицистики В. Г. Распутина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Распутина остаётся актуальным сегодня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проблемы прозы Распутина сохраняют значение в современном мире и почему его произведения продолжают читаться как разговор о сегодняшнем человеке.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актуален потому, что его нравственные вопросы не привязаны к одной эпохе: они напрямую связаны с экологией, семьёй, личной ответственностью и культурной памятью.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создал прозу, в которой судьба отдельного человека всегда связана с судьбой семьи, деревни и страны, поэтому личная история у него приобретает общенациональный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сохранил в литературе голос уходящей деревни, показав не только её быт, но и внутреннюю систему ценностей: труд, память, сострадание и уважение к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творчества Валентина Распутина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заставляют думать о цене исторических перемен, потому что любое разрушение уклада у Распутина оборачивается не только социальной потерей, но и нравственной травмой.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писателя определяется устойчивостью поднятых им вопросов: совесть, долг и достоинство в его прозе остаются не абстрактными понятиями, а основой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писатель совести и исторической памяти
</a:t>
            </a:r>
            <a:endParaRPr lang="en-US" sz="519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Распутина соединяет сибирскую конкретность, психологическую глубину и строгий нравственный взгляд. Его проза и сегодня помогает понять ценность памяти, долга, семейной ответственности и верности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2026-05-23T14:28:38Z</dcterms:created>
  <dcterms:modified xsi:type="dcterms:W3CDTF">2026-05-23T14:28:38Z</dcterms:modified>
</cp:coreProperties>
</file>