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размножения и развития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процессы размножения и развития у растений и животных, их роль в жизни.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размножение и развитие?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создание новых организмов с передачей генетики. Развитие — изменения с зарождения до старости. Оба процесса важны для сохранения видов и эволюции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в природе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размножение: точная копия родителя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как бактерии и некоторые растения, размножаются без половых клеток. Потомки — генетические копии родителя, что ускоряет увеличение численности при стабильных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объединение двух родителей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участвуют мужские и женские гаметы, что обеспечивает генетическое разнообразие. Он характерен для животных и цветковых растений, способствуя адаптации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бесполого размножения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способен создавать потомство без партнёра, что ускоряет распространение вида.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передаётся без изменений, обеспечивая потомкам идентичность с родителем.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процессы деления, почкования, вегетативное размножение и образование спор.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благоприятных условиях происходит быстрый рост численности, повышающий выживаемость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бесполого размножения в природе
</a:t>
            </a:r>
            <a:endParaRPr lang="en-US" sz="2935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 её деление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размножается делением клетки надвое, быстро удваивая своё число. Этот способ даёт возможность быстро занимать новые участки среды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Дрожжи: почкование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образуют вырост – почку, которая постепенно развивается в новый организм. Так они размножаются и обеспечивают ферментацию в пищевой промышленности.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клубни и споры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при помощи клубней — частей подземного стебля. Папоротники образуют споры, которые распространяются ветром и прорастают в новые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и его значение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и женские гаметы сливаются, создавая зиготу с новой генетической комбинацией.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смешению генов повышается разнообразие и гибкость адаптации видов к изменениям среды.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поддержанию здоровья популяций и снижению риска наследственных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гамет у животных и растений
</a:t>
            </a:r>
            <a:endParaRPr lang="en-US" sz="2952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животных: яичники и семенники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и яйцеклетки формируются в половых железах — семенниках и яичниках. Этот процесс обеспечивается сложными биохимическими реакциями.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растений: пыльца и семяпочки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— мужская гамета, а семяпочки — женская часть. Их появление происходит в специальных органах цветка, обеспечивая успешное оплодотворение.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полового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 гамет до нового организма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осуществляют внутреннее оплодотворение, как у млекопитающих, и внешнее — у рыб и амфибий.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самоопыление, например фасоль и томат, обеспечивая стабильность наследственности.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полового размножения у организмов
</a:t>
            </a:r>
            <a:endParaRPr lang="en-US" sz="3104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встречается у яблонь и ржи, увеличивая генетическое разнообразие.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размножения зависит от среды обитания и биологических особенностей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индивидуального развития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рост, половое созревание и взросление; завершается старением и угасанием функций.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оплодотворения и продолжается до рождения; формируются органы и основные системы организма.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отражают адаптацию к условиям среды. Быстрый цикл бактерий способствует их быстрому распространению, а у долгоживущих организмов — более сложное развитие.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развития у разных организмов: хронологическая шкала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организационный уровень, тем длиннее период зрелости, обеспечивая сложность и устойчивость вида.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стадия: бабочка и лягушка откладывают яйца, которые служат началом нового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/ Головастик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развивается гусеница, а у лягушки — головастик с хвостом для плавания.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/ Метаморфоз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превращается в куколку, а головастик постепенно теряет хвост и становится лягушонком.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бабочка и лягушка способны к размножению, завершая цикл развития.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у животных: пример бабочки и лягушки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роста фасоли: от семени к растению
</a:t>
            </a:r>
            <a:endParaRPr lang="en-US" sz="3075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воды и набухание семени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фасоли сначала впитывает влагу, что запускает процессы прорастания. Внутренние структуры разбухают, подготавливаясь к появлению корешка.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корешка и рост стебля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семени вырастает корешок, который укрепляется в почве, затем формируется стебель и первые листья для фотосинтеза.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взрослого растения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месяца растение достигает взрослой стадии, начинает цвести и производить новые семена для размножения.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3001"/>
            <a:ext cx="4133400" cy="2279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размножения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характеристики, примеры организмов и достоинства/недостатки бесполого и полового размножения.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повышает адаптивность, тогда как бесполое обеспечивает быстрое увеличение численности.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предоставляет механизм передачи генов от родителей к потомству, обеспечивая преемственность видов. Это базис для эволюционного развития и сохранения признаков.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для выживания видов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численности и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воспроизводство потомства предотвращает вымирание. Устойчивые популяции лучше адаптируются к изменяющимся условиям среды и сохраняют биологическое разнообразие.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развитие организмов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способствует нормальному росту организма, при экстремумах развитие замедляется либо нарушается.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играет важную роль — растения регулируют направление роста, а у животных влияет на циклы активности и развития.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определяет доступность воды, необходимой для физиологических процессов, особенно у насекомых 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и индивидуальное развитие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задают основу для процессов формирования и развития органов, определяя основные этапы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способно модифицировать проявление генов, увеличивая вариативность в развитии и фенотипе.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условия обитания влияют на скорость роста, здоровье и продолжительность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 между особями возникают из-за уникальных комбинаций генетического материала и экологических воздействий.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стратегии в размножении и развитии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увеличивают количество потомства в неблагоприятных условиях для повышения шансов выживания.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стратегии размножения, например, переход к бесполому размножению, позволяет быстро восстанавливаться при экстремальных условиях.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адаптивных форм поведения и морфологии помогает лучше реагировать на изменения климата и среды, повышая выживаемость.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позволили детально проследить гены, участвующие в развитии, раскрывая сложные механизмы дифференцировки.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эмбриональных генов успешно идентифицированы и изучены, что открывает новые возможности для медицины и биотехнологий.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журнал «Биология», 2024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жизненно важные процессы размножения 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обеспечивают непрерывность жизни и эволюцию. Понимание этих процессов способствует сохранению природы и улучшению здоровья человека.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2026-05-09T00:50:33Z</dcterms:created>
  <dcterms:modified xsi:type="dcterms:W3CDTF">2026-05-09T00:50:33Z</dcterms:modified>
</cp:coreProperties>
</file>