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карты: как читать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пространство без лишних деталей.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незаменима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быстро понять, где мы находимся, как пройти к нужному месту и что находится рядом. Они связывают расстояния, направления, границы и объекты в единую картину.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026" y="37861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изображения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 были простыми изображениями местности на камне, папирусе и пергаменте. Они помогали запоминать дороги, берега и важные ориентиры.
</a:t>
            </a:r>
            <a:endParaRPr lang="en-US" sz="1069" dirty="0"/>
          </a:p>
        </p:txBody>
      </p:sp>
      <p:sp>
        <p:nvSpPr>
          <p:cNvPr id="8" name="Text 1"/>
          <p:cNvSpPr txBox="1"/>
          <p:nvPr/>
        </p:nvSpPr>
        <p:spPr>
          <a:xfrm>
            <a:off x="1918210" y="2808945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мореплаватели уточняли берега по звёздам и компасу. В Новое время появились более точные съёмки и измерения.
</a:t>
            </a:r>
            <a:endParaRPr lang="en-US" sz="1182" dirty="0"/>
          </a:p>
        </p:txBody>
      </p:sp>
      <p:sp>
        <p:nvSpPr>
          <p:cNvPr id="9" name="Text 2"/>
          <p:cNvSpPr txBox="1"/>
          <p:nvPr/>
        </p:nvSpPr>
        <p:spPr>
          <a:xfrm>
            <a:off x="3662376" y="36240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эпоха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карты создают по спутниковым данным, а также обновляют с помощью геодезических измерений и цифровых технологий.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рисунка к спутнику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карта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передаёт не всю поверхность Земли, а только её часть. Поэтому автор выбирает, какие объекты показать, а какие опустить ради ясности.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объекты на карте уменьшены по сравнению с реальностью. Благодаря этому на одном листе помещаются большие территории, но без мелких подробностей.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карты используют условные знаки вместо реальных изображений. Они делают поверхность Земли понятной и удобной для чтения.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всегда связана с задачей: показать маршрут, границы, рельеф или природу. От этого зависит, какие сведения будут главными.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3230" y="1734836"/>
            <a:ext cx="265387" cy="30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5849" y="1734836"/>
            <a:ext cx="303300" cy="30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5124" y="3584571"/>
            <a:ext cx="321600" cy="25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25849" y="3561561"/>
            <a:ext cx="303300" cy="30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читать карту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482083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сообщает, о чём именно эта карта: о странах, рельефе, климате или другом явлении. Без заголовка смысл изображения легко потерять.
</a:t>
            </a:r>
            <a:endParaRPr lang="en-US" sz="1230" dirty="0"/>
          </a:p>
        </p:txBody>
      </p:sp>
      <p:sp>
        <p:nvSpPr>
          <p:cNvPr id="14" name="Text 3"/>
          <p:cNvSpPr txBox="1"/>
          <p:nvPr/>
        </p:nvSpPr>
        <p:spPr>
          <a:xfrm>
            <a:off x="482073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923658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означают цвета, линии и значки. Она нужна, чтобы отличить реку от дороги, а лес — от города.
</a:t>
            </a:r>
            <a:endParaRPr lang="en-US" sz="1230" dirty="0"/>
          </a:p>
        </p:txBody>
      </p:sp>
      <p:sp>
        <p:nvSpPr>
          <p:cNvPr id="16" name="Text 5"/>
          <p:cNvSpPr txBox="1"/>
          <p:nvPr/>
        </p:nvSpPr>
        <p:spPr>
          <a:xfrm>
            <a:off x="4923648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82083" y="4279409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карта уменьшает реальные расстояния. Он помогает переводить сантиметры на листе в километры на местности.
</a:t>
            </a:r>
            <a:endParaRPr lang="en-US" sz="1230" dirty="0"/>
          </a:p>
        </p:txBody>
      </p:sp>
      <p:sp>
        <p:nvSpPr>
          <p:cNvPr id="18" name="Text 7"/>
          <p:cNvSpPr txBox="1"/>
          <p:nvPr/>
        </p:nvSpPr>
        <p:spPr>
          <a:xfrm>
            <a:off x="482073" y="3462855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923658" y="4279409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и подписи позволяют находить точные места на карте. По ним легко определить координаты, направление и положение нужного объекта.
</a:t>
            </a:r>
            <a:endParaRPr lang="en-US" sz="1230" dirty="0"/>
          </a:p>
        </p:txBody>
      </p:sp>
      <p:sp>
        <p:nvSpPr>
          <p:cNvPr id="20" name="Text 9"/>
          <p:cNvSpPr txBox="1"/>
          <p:nvPr/>
        </p:nvSpPr>
        <p:spPr>
          <a:xfrm>
            <a:off x="4923648" y="3462855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и подписи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масштабу можно перевести расстояние на карте в реальные километры и сравнить размеры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один сантиметр на карте соответствует одному километру на местности.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1:100 000
</a:t>
            </a:r>
            <a:endParaRPr lang="en-US" sz="67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2116874"/>
            <a:ext cx="3400500" cy="6951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определению масштаба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отрезок на карте даёт разные реальные расстояния при разном масштабе.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масштаб, тем больше территория помещается на листе и тем меньше деталей видно.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8300" y="385965"/>
            <a:ext cx="2810400" cy="18470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1250" y="385965"/>
            <a:ext cx="2810400" cy="18470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406200" y="2358125"/>
            <a:ext cx="2494800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моряков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старой морской карте берег неровный, линии проведены вручную, а рядом стоят пометки о рифах и мелях. Такая карта рассказывает не только о земле, но и о том, как её боялись и изучали. В ней видно время, когда точность ещё зависела от глаз и опыта.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5199150" y="2358125"/>
            <a:ext cx="2494800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учебная карта выглядит иначе: аккуратные цвета, чёткая сетка, условные знаки и подписи. Каждая деталь помогает быстро найти реки, горы или города. Она похожа на хорошо организованную подсказку, где всё расставлено по местам.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701975" y="412167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легенда на практике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потеряться на карте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36400" y="18471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стороны света: верх карты обычно обозначает север, низ — юг. Это позволяет сразу понять, куда смотреть и как связаны между собой объекты.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1936400" y="28372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определите направление движения с помощью азимута. Он отсчитывается по часовой стрелке от севера и помогает точно указать путь без лишних догадок.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1936400" y="3839883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сверьте карту с местностью или задачей: где находится объект, в какую сторону двигаться и что окажется рядом. Так карта становится рабочим инструментом.
</a:t>
            </a:r>
            <a:endParaRPr lang="en-US" sz="10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координаты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 работают вместе, чтобы найти объект на карте и на глобусе.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4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карты: от общего смысла к точному применению данных.
</a:t>
            </a:r>
            <a:endParaRPr lang="en-US" sz="23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карте показывают рельеф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54370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шкала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различать высоты: низины часто показывают зелёным, возвышенности — жёлтым и коричневым. Такое окрашивание делает рельеф понятным даже без длинных пояснений.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569282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соединяют точки с одинаковой высотой. Если линии расположены близко друг к другу, склон крутой; если далеко — поверхность более пологая и спокойная.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284259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высот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высот показывают точную высоту отдельных точек над уровнем моря. Их используют вместе с другими знаками, чтобы уточнить форму холмов, вершин и впадин.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994775" y="3999237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сочетанию линий и подписи высот можно определить горы, равнины и низины. Для этого не нужны вычисления: достаточно внимательно сравнить рисунок рельефа.
</a:t>
            </a:r>
            <a:endParaRPr lang="en-US" sz="8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960" y="1401247"/>
            <a:ext cx="340380" cy="340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0162" y="2177025"/>
            <a:ext cx="361394" cy="321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864" y="1529823"/>
            <a:ext cx="361394" cy="3212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2904" y="1132599"/>
            <a:ext cx="340380" cy="3403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30600" y="232525"/>
            <a:ext cx="848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физическая карта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893547" y="2303625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сразу показывает, где расположены горы, равнины и низменности. По цветам и линиям легко заметить, насколько поверхность суши изменчива.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3128256" y="3069832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моря на физической карте выделяются особенно заметно. Это помогает понять, где проходят водные пути и какие территории богаты водой.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5362958" y="2422630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острова на такой карте видны по контуру береговой линии. По ним удобно определять, какие страны имеют выход к морю.
</a:t>
            </a:r>
            <a:endParaRPr lang="en-US" sz="1159" dirty="0"/>
          </a:p>
        </p:txBody>
      </p:sp>
      <p:sp>
        <p:nvSpPr>
          <p:cNvPr id="15" name="Text 5"/>
          <p:cNvSpPr txBox="1"/>
          <p:nvPr/>
        </p:nvSpPr>
        <p:spPr>
          <a:xfrm>
            <a:off x="7590491" y="2034977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физической карты — показать природу местности, а не политические границы. Поэтому на ней важнее рельеф, высоты и водные объекты.
</a:t>
            </a:r>
            <a:endParaRPr lang="en-US" sz="11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политическая карта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08775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помогает увидеть, где находятся государства и как они расположены относительно друг друга. Это удобный способ быстро запомнить соседей и общую карту мира.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6208350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отделяют одну страну от другой и позволяют понять её размеры и форму. На карте они обозначаются чётко, чтобы не путать территории.
</a:t>
            </a:r>
            <a:endParaRPr lang="en-US" sz="932" dirty="0"/>
          </a:p>
        </p:txBody>
      </p:sp>
      <p:sp>
        <p:nvSpPr>
          <p:cNvPr id="12" name="Text 4"/>
          <p:cNvSpPr txBox="1"/>
          <p:nvPr/>
        </p:nvSpPr>
        <p:spPr>
          <a:xfrm>
            <a:off x="3908775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крупные города обычно выделяются особым знаком. Благодаря этому проще найти главные центры страны и связать их с её территорией.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6208350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карты полезны для сравнения стран, но границы на них отражают момент создания карты. Поэтому всегда важно учитывать дату и источник.
</a:t>
            </a:r>
            <a:endParaRPr lang="en-US" sz="8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37582" y="4167181"/>
            <a:ext cx="1725900" cy="8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территории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тематическая карта помогает сравнивать территории по одному признаку и быстрее замечать различия. Она нужна там, где важна не вся местность, а один вопрос.
</a:t>
            </a:r>
            <a:endParaRPr lang="en-US" sz="864" dirty="0"/>
          </a:p>
        </p:txBody>
      </p:sp>
      <p:sp>
        <p:nvSpPr>
          <p:cNvPr id="7" name="Text 1"/>
          <p:cNvSpPr txBox="1"/>
          <p:nvPr/>
        </p:nvSpPr>
        <p:spPr>
          <a:xfrm>
            <a:off x="97817" y="3823300"/>
            <a:ext cx="12468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создают карты, посвящённые одному явлению: климату, населению, транспорту или ресурсам. Общая география отходит на второй план, а главное внимание получает выбранная тема.
</a:t>
            </a:r>
            <a:endParaRPr lang="en-US" sz="852" dirty="0"/>
          </a:p>
        </p:txBody>
      </p:sp>
      <p:sp>
        <p:nvSpPr>
          <p:cNvPr id="8" name="Text 2"/>
          <p:cNvSpPr txBox="1"/>
          <p:nvPr/>
        </p:nvSpPr>
        <p:spPr>
          <a:xfrm>
            <a:off x="1886857" y="3217147"/>
            <a:ext cx="15216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 показателя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данные группируют и показывают условными знаками, цветом или графиками. Так климатическая карта выделяет температуру и осадки, а транспортная — линии сообщений и узлы.
</a:t>
            </a:r>
            <a:endParaRPr lang="en-US" sz="971" dirty="0"/>
          </a:p>
        </p:txBody>
      </p:sp>
      <p:sp>
        <p:nvSpPr>
          <p:cNvPr id="9" name="Text 3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карты показывают не только значение показателя, но и его пространственное распределение. Это удобно, когда нужно увидеть различия между регионами без длинных таблиц.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помогают сравнивать территории, но картодиаграмма добавляет ещё и форму самого показателя, а картограмма быстрее показывает общий рисунок распределения.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учебному материалу
</a:t>
            </a:r>
            <a:endParaRPr lang="en-US" sz="1150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Картограммы и картодиаграммы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выбирается в зависимости от того, что важнее сохранить: площадь, форму или направление. Поэтому карты разных видов по-разному передают один и тот же мир.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сохраняется одно свойство, тем заметнее искажаются другие. Поэтому проекцию выбирают под задачу, а не ищут универсально идеальный вариант.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учебному материалу
</a:t>
            </a:r>
            <a:endParaRPr lang="en-US" sz="1155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бывают искажения на картах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842" y="2056886"/>
            <a:ext cx="4098300" cy="11149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65025" y="3926950"/>
            <a:ext cx="63294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картографии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501959" y="1872466"/>
            <a:ext cx="27447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карты стоит проверить дату, масштаб и источник. Даже точная карта может не показывать недавние изменения или намеренно упрощать мелкие объекты.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карта может быть полезной для ориентации, но недостаточной для точного анализа. Проверка метаданных помогает избежать ошибок.
</a:t>
            </a:r>
            <a:endParaRPr lang="en-US" sz="112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ограничения карты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карты: от исходных данных до готового и проверенного изображения.
</a:t>
            </a:r>
            <a:endParaRPr lang="en-US" sz="2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читается, а не угадывается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ориентироваться в пространстве, но требует внимательного чтения. Если понимать масштаб, легенду, координаты и проекцию, можно уверенно находить места, сравнивать территории и избегать ошибок.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2026-07-26T17:33:12Z</dcterms:created>
  <dcterms:modified xsi:type="dcterms:W3CDTF">2026-07-26T17:33:12Z</dcterms:modified>
</cp:coreProperties>
</file>