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спокойную и выразительную речь на примерах из жизни.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и восклицательные предложения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предложении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 и имеет основу. Оно может сообщать, спрашивать или побуждать, а по интонации быть спокойным или выразительным.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Невосклицательное предложение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произносится ровно, без сильного чувства. Оно звучит спокойно и обычно просто сообщает факт, задает вопрос или выражает просьбу.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интонация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невосклицательной речи главное — передать информацию ясно и без лишней эмоциональности. Это часто встречается в учебных текстах, объяснениях и обычном разговоре.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 усиления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такие предложения чаще всего заканчиваются точкой. Если это вопрос без сильной эмоции, в конце ставится вопросительный знак.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конце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будет контрольная. Ты приготовил тетрадь? Эти фразы звучат спокойно и помогают понять, что говорящий не передает сильных чувств.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 передает радость, удивление, тревогу, восхищение или призыв. Оно помогает сделать высказывание ярким и заметным.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красиво вокруг! Ура, каникулы начались! Эти предложения сразу передают эмоции и делают речь более живой и эмоциональной.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примеры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голос обычно поднимается, а важное слово выделяется сильнее. Из-за этого фраза звучит более напряженно и выразительно.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интонация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такое предложение чаще всего заканчивается восклицательным знаком. Он показывает, что смысл произнесен с особой силой.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 конце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невосклицательных и восклицательных предложений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двух видов предложений и увидим, как меняются интонация, чувства и знак в конце.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видно прежде всего по звучанию: спокойная интонация соответствует невосклицательному предложению, а выразительная — восклицательному.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 6 класса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стоят в конце предложений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конца предложения помогают быстро понять, как читать фразу и какой оттенок смысла в ней заложен.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встречаются точка и вопросительный знак; восклицательный знак употребляется реже, когда нужно передать сильное чувство или призыв.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«Невосклицательные и восклицательные предложения»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предложения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чтении предложения вслух и его анализе.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эмоции в речи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ответ у доски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отвечает у доски ровно и уверенно: она просто сообщает правило. Голос не поднимается резко, паузы короткие и спокойные, поэтому фраза звучит как обычное сообщение без сильных эмоций.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открытие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ребята увидели первый снег и почти одновременно воскликнули от удивления. Слова стали звучать громче, важное слово выделилось сильнее, а паузы будто исчезли — так речь передала радость и восхищение.
</a:t>
            </a:r>
            <a:endParaRPr lang="en-US" sz="166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 перемене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перемены один ученик спокойно просит учебник, а другой отвечает без напряжения. Но если кто-то неожиданно находит потерянную тетрадь, интонация сразу меняется: голос поднимается, и фраза становится восклицательной.
</a:t>
            </a:r>
            <a:endParaRPr lang="en-US" sz="1668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предложения могут быть восклицательными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обычное сообщение может звучать эмоционально, если говорящий удивлён или рад. Восклицание показывает не вид предложения, а его настроение и силу чувства.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тоже может быть восклицательным, если в нём слышны удивление, недоумение или сильное переживание. Тогда вопросительный смысл соединяется с яркой интонацией.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или просьба нередко произносятся с особой выразительностью. В таком случае предложение остаётся побудительным, но в конце ставится восклицательный знак.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 — два звучания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Одинаковую мысль можно сказать спокойно и эмоционально. Сравни: Мы победили. — Мы победили! Смысл близок, но интонация и чувство меняются.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предложение остается невосклицательным
</a:t>
            </a:r>
            <a:endParaRPr lang="en-US" sz="255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только сообщить факт, предложение остается невосклицательным. Оно звучит спокойно и помогает передать информацию без лишнего эмоционального оттенка.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сообщение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 удивления или волнения тоже бывает невосклицательным. В таком случае главное — узнать ответ, а не выразить сильное чувство.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вопрос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говорящий просит что-то спокойно и уважительно, предложение сохраняет невосклицательный характер. Это часто встречается в классе, дома и в переписке.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такие предложения особенно полезны: они помогают чётко объяснять, спрашивать и отвечать. Спокойная интонация делает речь понятной и точной.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ситуации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45" y="1733225"/>
            <a:ext cx="4172211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содержание может звучать спокойно или эмоционально. Интонация и знак в конце помогают точно передать оттенок смысла.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остается близким, но меняются интонация, эмоциональная окраска и знак в конце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теме урока русского языка для 6 класса.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смысл, разная интонация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знаки в учебном тексте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всего встречаются сообщения и вопросы, поэтому точка и вопросительный знак преобладают.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используется реже и помогает выделить наиболее выразительные места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учебный текст для наблюдения, составленный для урока.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знаков препинания в конце предложения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показывает, что мысль завершена спокойно и без сильного эмоционального оттенка. Она чаще всего стоит в повествовательных предложениях, где важно просто сообщить факт или дать информацию.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ставится там, где нужно задать вопрос и ожидать ответ. Он помогает сразу понять, что предложение произносится с вопросительной интонацией и требует отклика собеседника.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передает сильное чувство, призыв или особенно яркую выразительность. Он делает высказывание заметнее и помогает точнее передать радость, удивление, тревогу или восхищение.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 ошибиться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выбранный знак меняет и интонацию, и смысл высказывания. Поэтому конец предложения нужно определять по содержанию, настроению и тому, как оно звучит вслух.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знак в конце предложения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смыслу и интонации определить нужный знак препинания.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все готовят тетради и внимательно слушают учителя. Обычное сообщение звучит спокойно: «Завтра будет диктант». Если нужно предупредить одноклассника особенно настойчиво, интонация становится ярче и предложение может стать восклицательным.
</a:t>
            </a:r>
            <a:endParaRPr lang="en-US" sz="924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диктантом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перемена, настроение в классе сразу меняется. Кто-то просто сообщает: «Я принес учебник». А кто-то радостно восклицает: «Ура, перемена!» — и по голосу сразу слышно, что чувство передается сильнее.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показывает тетрадь и спокойно говорит о результате работы. Но если он особенно доволен собой, звучит: «Как хорошо я выполнил задание!» В таких случаях тема одна и та же, а интонация совсем разная.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выполненного задания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в разных интонациях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50353"/>
            <a:ext cx="4598400" cy="1994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вида предложения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важно смотреть не только на знак, но и на смысл, интонацию и цель высказывания.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предложения определяют смысл и интонация, а не длина, отдельное слово или один только знак препинания.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теме урока русского языка для 6 класса.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906" y="3265225"/>
            <a:ext cx="48488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передает радость, победу или долгожданное событие. Оно сразу делает высказывание более эмоциональным, особенно если человек говорит его громко и с воодушевлением.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выразить удивление, восхищение или даже огорчение. Оно часто стоит в начале предложения и усиливает впечатление от того, что говорящий видит или чувствует.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передает испуг, неожиданность или неловкость. В устной речи оно делает реакцию живой и помогает слушателю сразу понять настроение говорящего.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выражает сожаление, грусть или разочарование. Оно делает фразу более заметной и помогает показать, что говорящий переживает ситуацию особенно сильно.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усиливают восклицание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трех видах предложений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различие особенно заметно при чтении вслух и в диалоге: меняется не только тон, но и сила голоса.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вопроса и восклицания тон повышается, а у спокойного сообщения остается ровным; это помогает различать их по звучанию.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интонации для учебной иллюстрации, без эмпирических измерений.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себя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Прочитай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произнеси предложение целиком. Так легче услышать, звучит ли оно спокойно, вопросительно или эмоционально.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подумай, что выражает фраза: сообщение, вопрос, просьбу или сильное чувство. Это помогает понять, какой знак подходит.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Сверь знак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посмотри на конец предложения и проверь свой выбор. Если есть сомнение, перечитай фразу еще раз с нужной интонацией.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предложения звучат спокойно, а восклицательные передают сильные чувства и особую выразительность. Правильная интонация и знак в конце помогают точно понимать и писать текст.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2026-05-28T04:57:33Z</dcterms:created>
  <dcterms:modified xsi:type="dcterms:W3CDTF">2026-05-28T04:57:33Z</dcterms:modified>
</cp:coreProperties>
</file>