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Wem gratulieren wir noch zum Frauentag?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поздравлять близких и знакомых женщин по-немецки.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Frauentag на немецком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хороший повод научиться коротко и вежливо поздравлять по-немецки. На уроке пригодятся слова Danke, Alles Gute, Herzlichen Glückwunsch и Frohen Frauentag. Мы свяжем семью, школу и добрые слова.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00" y="1760755"/>
            <a:ext cx="3082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8025" y="3337555"/>
            <a:ext cx="2466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поздравляют в семье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Маму поздравляют чаще всего, потому что она каждый день рядом. По-немецки говорят die Mutter. Это короткая и очень понятная пара для младших школьников.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— die Oma. Это тёплое и ласковое слово легко запомнить. Оно сразу вызывает добрые чувства и подходит для семейного поздравления.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Крестную поздравляют с уважением и благодарностью. По-немецки говорят die Patentante. Даже короткое поздравление звучит красиво, если оно сказано от души.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Крестная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Сестру поздравляют как близкого и весёлого человека в семье. По-немецки говорят die Schwester. Такое слово удобно использовать в короткой открытке или устном пожелании.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Тётю тоже можно поздравить добрыми словами. По-немецки это die Tante. Для детей такое слово помогает вспомнить, что в семье много важных женщин.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поздравить маму по-немецки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для самой близкой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Маму часто поздравляют первой, потому что для ребёнка она самый родной человек. На открытке можно написать: Liebe Mutter, Danke für alles. Такие слова звучат просто, но очень тепло и по-настоящему празднично.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подарок с большим смыслом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поздравлению хорошо подходят цветы, сердечко или рисунок, сделанный своими руками. Если рядом есть короткая фраза Alles Gute zum Frauentag, подарок становится ещё душевнее. Маме приятно видеть старание и любовь.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Alles Gute! или написать пару добрых слов от себя. Бабушке особенно приятно, когда поздравление звучит искренне и спокойно, без лишних сложностей.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— die Oma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Бабушку поздравляют за заботу, терпение и помощь в семье. Слово die Oma звучит очень тепло, по-домашнему и легко запоминается даже третьеклассникам.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короткого поздравления подойдут слова Liebe Oma и Danke, Oma. Такая фраза уже выглядит вежливо и красиво, даже если она совсем маленькая.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и другие девочки в семье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Сестру поздравляют как близкого человека, с которым можно играть и смеяться. По-немецки говорят die Schwester. Подходят фразы Liebe Schwester и Alles Gute zum Frauentag.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Двоюродная сестра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есть двоюродная сестра, её тоже поздравляют. Для этого не нужны длинные предложения: достаточно тёплого обращения и простого пожелания с улыбкой.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Тётя тоже получает добрые слова, потому что она часть семьи. По-немецки это die Tante. Короткое поздравление звучит вежливо и легко запоминается.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девочка в семье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поздравление получают и младшие девочки, например сестрёнка. В таких случаях важны добрые слова и ласковый тон. Даже маленькая открытка делает праздник радостнее.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поздравляют в школе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поздравляют учительницу, классную руководительницу, библиотекаря и школьную медсестру, если это женщины. Для поздравления подходят короткие и уважительные слова без лишних украшений.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формулы для школы: Danke, Liebe Lehrerin, Alles Gute. Они звучат вежливо и подходят для устного поздравления, записки или маленькой праздничной открытки.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По-немецки учительница — die Lehrerin. Это слово удобно использовать в открытке, потому что оно простое, ясное и сразу показывает, к кому обращаются.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поздравить учительницу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подходят доска, тетради, цветы и яркая открытка. Небольшое поздравление рядом с рисунком выглядит особенно красиво. Оно помогает сказать спасибо по-немецки просто и аккуратно.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картинка для класса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Учительницу поздравляют за знания, терпение и помощь на каждом уроке. На открытке можно написать: Liebe Lehrerin, vielen Dank für den Unterricht. Такая фраза короткая, но очень уважительная и приятная.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за которые говорят спасибо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Подруги и одноклассницы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поздравляют не только взрослых, но и девочек. По-немецки можно сказать das Mädchen, а затем выбрать доброе обращение без сложных слов.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Подругу приятно назвать freundlich или nett. Такие слова понятны детям и сразу создают тёплое настроение, как будто в классе стало немного солнечнее.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Одноклассницу можно похвалить словом lustig, если она любит шутки, или klug, если она хорошо отвечает на уроках. Это звучит просто и дружелюбно.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важно помнить: короткое доброе слово лучше длинной речи. Даже одно вежливое пожелание может сделать девочке праздник приятным и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881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поздравляют вне семьи и школы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 и заслуживает добрых слов. По-немецки можно сказать die Ärztin. Такое поздравление показывает уважение к важной и нужной профессии.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Продавца поздравляют за помощь в магазине и вежливое отношение к покупателям. По-немецки говорят die Verkäuferin. Короткое спасибо всегда звучит приятно.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Поздравить можно и тренера, и почтальона, если это женщины. Важно не имя профессии, а добрый тон. По-немецки вежливость всегда начинается с внимания и благодарности.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или почтальон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Соседку тоже можно поздравить, если она добрая и отзывчивая. По-немецки это die Nachbarin. Простое пожелание делает соседские отношения теплее.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помогает находить книги и любит порядок. По-немецки говорят die Bibliothekarin. Такое поздравление особенно уместно, если человек каждый день помогает детям и взрослым.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Выбираем, кого поздравить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близких дома, затем людей из школы и знакомых женщин вокруг, после чего подбираем короткое немецкое поздравление и говорим его с улыбкой.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подарить к Frauentag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простому подарку можно добавить слова Danke schön и Alles Liebe. Они делают поздравление тёплым и вежливым, даже если в руках только карандашный рисунок или самодельная открытка.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лучший подарок — тот, в который вложены старание и доброе настроение: рисунок, открытка, бумажный цветок или аккуратная аппликация. Такой сюрприз всегда трогает.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слова для поздравления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 означает «женщина», Mutter — «мама», Oma — «бабушка», Schwester — «сестра». Эти слова помогают сразу понять, кого именно поздравляют.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переводится как «пожалуйста», а Herzlichen Glückwunsch — «сердечные поздравления». Вместе они звучат очень вежливо и по-праздничному, как маленький языковой букет.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Lehrerin — это «учительница», а Danke значит «спасибо». Такие слова часто встречаются в коротких поздравлениях и легко запоминаются даже после одного урока.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Alles Gute означает «всего доброго». Это универсальная фраза: она подходит маме, бабушке, подруге и учительнице, когда хочется сказать что-то доброе без длинных предложений.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 в поздравлениях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добром поздравлении особенно заметны забота, терпение и дружелюбие. Если слова звучат мягко и искренне, они сразу создают праздничное настроение.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важно выбирать простые прилагательные: nett, schön, lieb, freundlich. Они помогают сказать о человеке хорошее и не усложняют фразу.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поздравление становится удачным, когда в нём есть улыбка, ясность и теплотa. Даже несколько слов могут звучать очень красиво, если сказаны от души.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словах и картинках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тёплый солнечный день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Frühling сразу напоминает о весне, когда на улице становится светлее и веселее. Рядом легко представить Sonne и яркую открытку с цветами. Для урока это очень удобный и радостный образ.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хочется дарить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Blume хорошо подходит к поздравлению, потому что цветок почти сам говорит «поздравляю». Особенно красиво смотрятся Tulpe и мимоза. На картинке можно показать букет, ленту и праздничное настроение.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над открыткой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Schmetterling добавляет теме лёгкость и движение. Он словно летит от одного поздравления к другому, неся улыбку и весенний свет. Такой образ отлично сочетается с тюльпанами, солнцем и красивой открыткой.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Liebe Lehrerin, vielen Dank! особенно полезна в школе. Её легко написать на открытке или сказать вслух, если хочется поблагодарить за уроки и внимание.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которые легко выучить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Alles Gute zum Frauentag! подходит почти для любого адресата. Она короткая, звучит вежливо и помогает поздравить сразу, без долгих объяснений и сложных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Liebe Mama, danke! и Liebe Oma, alles Liebe! очень удобны для открытки. Они тёплые, понятные и показывают, что поздравление адресовано именно близкому человеку.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простое поздравление по-немецки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адресата, затем обращение, потом короткое пожелание и завершаем поздравление знаком вежливости или подписью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поздравление особенно удачным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поздравлении есть тёплое слово и улыбка, оно звучит живо и приятно. Даже короткая фраза становится настоящим подарком для человека.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Liebe Mama или Liebe Lehrerin сразу делают поздравление личным. Человек чувствует, что его заметили и поздравили именно для него, а не «вообще».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открытка, ровные буквы и небольшой рисунок показывают старание. Для младших школьников это важнее, чем длинный текст или сложные украшения.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поздравление сказано от души, оно всегда удаётся. Вежливость, ясность и добрый тон помогают даже самым простым немецким словам звучать особенно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нельзя забыть вежливым словом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остаётся слово Danke, потому что благодарность делает поздравление мягким и приятным. Даже простое спасибо звучит по-праздничному, если сказать его искренне и с улыбкой.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мамы и учительницы, добрые слова ждут бабушки, тёти, сёстры, одноклассницы и соседки. Вежливое поздравление показывает, что ребёнок замечает заботу многих женщин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Zum Frauentag можно поздравить маму, бабушку, сестру, учительницу и многих добрых женщин рядом. Самые важные слова здесь — Danke, Alles Gute и Liebe.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2026-05-25T04:04:45Z</dcterms:created>
  <dcterms:modified xsi:type="dcterms:W3CDTF">2026-05-25T04:04:45Z</dcterms:modified>
</cp:coreProperties>
</file>