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и непарнокопытные: основные темы урока
</a:t>
            </a:r>
            <a:endParaRPr lang="en-US" sz="2813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ключевые особенности, поведение и значение двух важных отрядов копытных.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копытных: эволюция и распространение
</a:t>
            </a:r>
            <a:endParaRPr lang="en-US" sz="2205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впервые появились около 55 миллионов лет назад и теперь обитают почти по всему миру. Они выполняют важные функции в экосистемах, влияя на растительный покров и поддерживая пищевые цепи.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характеристики и представители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имеют на каждой конечности два или четыре пальца, покрытых копытами, при этом нагрузка приходится на третий и четвёртый пальцы. Это обеспечивает устойчивость и маневренность при движении.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отряд входят такие животные, как коровы, овцы, козы, свиньи, жирафы, олени, антилопы и гиппопотамы. Они широко распространены и имеют разнообразные экологические ниши.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играют значительную роль в сельском хозяйстве и экосистемах, будучи источником продуктов питания и влияя на структуру растительных сообществ.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23" y="1346273"/>
            <a:ext cx="794400" cy="70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признаки и виды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 характеризуются одним или тремя пальцами на ногах, основной опорный палец — средний (третий), что придаёт им особую устойчивость и скорость при передвижении.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преимущественно обитают в Африке, Азии и Южной Америке, где занимают разнообразные экосистемы от саванн до тропических лесов.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непарнокопытным относятся лошади, ослы, зебры, носороги и тапиры, каждый из которых обладает уникальными адаптациями и поведением.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копыт и конечностей у копытных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копыта парнокопытных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Копыта парнокопытных разделены на две части, каждая из которых покрывает отдельный палец. Такая конструкция обеспечивает равномерное распределение массы и поддержку тела на мягких грунтах.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копыто непарнокопытных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непарнокопытных копыто единое и находится на среднем пальце. Это способствует высокой скорости и силе, особенно заметно у лошадей и зебр при беге по твердым поверхностям.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копытных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55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примитивные копытные животные в эпоху эоцена, адаптировавшиеся к лесным и открытым ландшафтам.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Миоцен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расхождение эволюционных ветвей парнокопытных и непарнокопытных, связанное с изменениями климата и растительности.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Плиоцен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многих современных родов копытных, расширение ареалов, заселения различных экосистем.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 у некоторых видов из-за климатических изменений и антропогенного воздействия.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насчитывают примерно в 12 раз больше видов, что отражает их высокую адаптивность.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парнокопытных значительно превышает непарнокопытных, что обусловлено широтой ареалов и эволюционными успехами.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Mammal Species of the World, 2023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копытных в экосистемах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участвуют в распространении семян и обновлении растительного покрова, формируя ландшафты саванн и лесов.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 влияют на структуру растительных сообществ и обеспечивают пищу для хищников, поддерживая биоразнообразие.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Парнокопытные: представители и их ареалы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Козы, овцы и быки широко распространены в степных и горных районах Евразии, успешно приспосабливаясь к различным климатическим условиям.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и антилопы обитают преимущественно на африканских равнинах, используя адаптации к жизни в засушливых и открытых пространствах.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адаптировались к разнообразным условиям, что позволяет им занимать ключевые экологические ниши по всему миру.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Олени широко распространены по всей Евразии и Северной Америке, предпочитая лесные и полусухие ландшафты с богатым подлеском.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Непарнокопытные: виды и география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ослы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лошади и ослы распространились по всем континентам, ведут дневной образ жизни и выносливы на разнообразных пастбищах. Их предки произошли из степных регионов Евразии.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и тапиры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обитают в Африке и Юго-Восточной Азии, причем некоторые виды находятся под угрозой исчезновения. Тапиры живут в лесах Южной Америки и Азии, ведя скрытный ночной образ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128587"/>
            <a:ext cx="3239400" cy="13100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парнокопытных и непарнокопытных
</a:t>
            </a:r>
            <a:endParaRPr lang="en-US" sz="2123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основные отличия по количеству пальцев на ногах, примеры представителей, ареалы и важные природные и хозяйственные функции каждого отряда.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парнокопытные имеют особое хозяйственное значение, тогда как непарнокопытные чаще играют роль транспорта и оказывают влияние на растительность.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Mammal Species of the World, 2023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 и жизни парнокопытных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парнокопытных — жвачные травоядные, которые переваривают растительность благодаря сложному желудку с несколькими камерами для эффективного усвоения.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свиньям относятся всеядные виды, отличающиеся более разнообразным рационом, включающим растения и мелких животных, что повышает их адаптивность.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обычно живут группами или стадами с развитой социальной структурой, часто перемещаясь для добычи корма и защиты от хищников.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поведенческие особенности непарнокопытных
</a:t>
            </a:r>
            <a:endParaRPr lang="en-US" sz="2168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рационом непарнокопытных является трава, листья и побеги, что характерно для лошадей, зебр и носорогов, делающих их ценными пастбищными животными.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непарнокопытных ведет дневной образ жизни, что помогает им избегать хищников и эффективно питаться в светлое время суток.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Носороги предпочитают одиночество, тогда как лошади и зебры образуют сложные социальные группы для защиты и совместного поиска пищи.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Тапиры, в отличие от многих других копытных, ведут ночной образ жизни и обладают скрытным поведением, что позволяет им выживать в густых тропических лесах.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 человека: продукты и транспорт
</a:t>
            </a:r>
            <a:endParaRPr lang="en-US" sz="207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парнокопытные животные обеспечивают население молоком, мясом, шкурами и шерстью, что составляет основу многих сельскохозяйственных отраслей.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ослы широко используются в качестве ездовых и тягловых животных для перевозки людей и грузов, особенно в сельской местности и труднодоступных районах.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приручения зебр оказались неудачными из-за их агрессивного характера, поэтому они остаются дикими животными даже вблизи человеческих поселений.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группы и способы общения у копытных
</a:t>
            </a:r>
            <a:endParaRPr lang="en-US" sz="2353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общаются посредством звуковых сигналов, языка тела и запахов, что помогает поддерживать иерархию и защиту в пределах стада.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группе формируется иерархия, при этом лидер обычно является опытной взрослой самкой, способной принимать важные решения для стада.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 копытных передается через изменение хвостового и ушей положения, что является эффективным сигналом для быстрой мобилизации стада.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выражают свое настроение ржанием, изменением положения ушей и мимикой, что помогает им координировать общение и реагировать на угрозы.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сохранение видов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13775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среды обитания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освоение земель и вырубка лесов приводят к ограничению естественной среды обитания копытных, снижая их численность.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01438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браконьерства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Нелегальная охота особенно угрожает большим видам, таким как африканские носороги, сокращая популяции на критические уровни.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089094" y="2038750"/>
            <a:ext cx="2127000" cy="16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и реинтродукции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заповедники и резерваты, а также осуществляются разведение и возвращение в дикую природу редких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редких копытных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иллюстрирует значительное снижение численности африканских носорогов, обусловленное браконьерством и ухудшением условий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угрожающих копытных требует срочных мер охраны для предотвращения полного исчезновения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(IUCN), 2023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Роды, забота о потомстве и развитие детёнышей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 первые дни жизни жирафа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обычно рожают одного детёныша, который быстро встаёт на ноги и следует за матерью. Благодаря этому детёныш сразу становится менее уязвимым перед хищниками.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молодняка лошадей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рожают одного жеребёнка, который в течение первых месяцев интенсивно учится ходить и пастись вместе со стадом, получая защиту и заботу от матери.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 могут достигать до 6 метров в высоту, что делает их непревзойдёнными гигантами среди копытных животных.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метров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 является самым высоким представителем парнокопытных, достигает впечатляющих размеров благодаря уникальной анатомии.
</a:t>
            </a:r>
            <a:endParaRPr lang="en-US" sz="1052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и данные биологических энциклопедий,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копытных для природы и человека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Парнокопытные и непарнокопытные поддерживают экологическое равновесие, обеспечивают ресурсы для человека и сохраняют культурное наследие, что подчёркивает важность их охраны и устойчивого использования.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2026-05-08T22:07:54Z</dcterms:created>
  <dcterms:modified xsi:type="dcterms:W3CDTF">2026-05-08T22:07:54Z</dcterms:modified>
</cp:coreProperties>
</file>