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леса для человека и природы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 — основа жизни, которую нужно понимать и беречь.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природная система и его размещение
</a:t>
            </a:r>
            <a:endParaRPr lang="en-US" sz="274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 — это не только деревья, а целый природный комплекс, где живут растения, животные, грибы и микроорганизмы. Лесные территории широко распространены в России и на других материках, особенно в умеренных, холодных и тропических поясах.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31%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площадь лесов, тем заметнее их роль в поглощении углекислого газа и поддержании чистоты воздуха.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Global Forest Resources Assessment 2020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суши Земли покрыто лесами, и это делает их важнейшим природным «фильтром» планеты.
</a:t>
            </a:r>
            <a:endParaRPr lang="en-US" sz="23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 — дом для множества живых организмов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ярусы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устроен по ярусам: высокие кроны, подлесок, травы и почвенный слой. Каждый уровень создаёт свои условия и даёт убежище разным видам животных и растений.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деревья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Дупла, валежник и отмершие ветви нужны птицам, насекомым, грибам и мелким зверям. Такие элементы делают лес не просто зелёным пространством, а сложной средой жизни.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Мхи, лишайники и грибы особенно хорошо развиваются там, где есть тень и влага. Поэтому лес сохраняет большое разнообразие организмов, которым трудно жить на открытых местах.
</a:t>
            </a:r>
            <a:endParaRPr lang="en-US" sz="1073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зависят друг от друга: одни опыляют растения, другие разлагают остатки, третьи распространяют семена. Так лес поддерживает устойчивую цепочку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лес связан с климатом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влияет на климат не только через поглощение углекислого газа, но и через влажность воздуха и испарение воды.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лесов усиливает потепление, а потепление повышает риск засух и пожаров, создавая опасный круг.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данным IPCC и FAO; значения на графике условные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92946" y="3129007"/>
            <a:ext cx="37935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81993"/>
            <a:ext cx="559500" cy="44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сохраняет воду и поддерживает реки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впитывание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 рыхлая лесная почва помогают дождевой воде уходить в грунт постепенно. Это уменьшает поверхностный сток и делает водный режим более устойчивым.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в почве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деревьев и слой опада уменьшают испарение. Из-за этого почва дольше остаётся влажной, а растения и мелкие водоёмы легче переживают жаркие периоды.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паводков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вода не уходит сразу по поверхности, поэтому после сильных дождей реки поднимаются не так резко. Это снижает риск паводков и размыва берегов.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ручьёв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помогает питать малые реки и ручьи, особенно летом. Когда грунт удерживает воду, источники не пересыхают так быстро и сохраняют жизнь водным организмам.
</a:t>
            </a:r>
            <a:endParaRPr lang="en-US" sz="9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лес защищает почву от разрушения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лесные элементы вместе уменьшают эрозию и повреждение грунта.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лес людям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не только сырьё, но и полезные услуги для жизни и отдыха.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одновременно обеспечивает людей товарами и важными природными услугами, поэтому его ценность выходит далеко за рамки древесины.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источник пищи и полезных веществ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Дары леса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Ягоды, грибы, орехи и съедобные растения издавна дополняют рацион людей. Для многих семей это не только сезонный сбор, но и важная часть местного хозяйства.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найдено много растений, из которых позже получили лекарственные вещества. Поэтому лес интересен не только как место сбора, но и как источник научных открытий.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Севере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и в сельской местности лесные продукты особенно ценны, потому что их можно добывать рядом с домом и использовать в повседневной жизни.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Бережный сбор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лесные дары нужно аккуратно: не повреждать растения, не ломать ветки и не брать больше, чем необходимо. Так ресурсы сохраняются на будущее.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отдых, наблюдения и учёба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 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прогулки помогают двигаться больше, дышать свежим воздухом и отдыхать от шума. Спокойная обстановка снижает напряжение и делает пребывание на природе полезным для самочувствия.
</a:t>
            </a:r>
            <a:endParaRPr lang="en-US" sz="1079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удобно изучать ярусы, следы животных, мхи, лишайники и следы сезонных изменений. Такие наблюдения помогают лучше понять связи между живой и неживой природой.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тропы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маршруты знакомят с природой без лишнего вреда для неё. На тропах обычно есть указатели, задания и места для безопасного наблюдения.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видят лес своими глазами, учебные темы становятся понятнее и ближе. Живое наблюдение помогает запоминать материал лучше, чем только по учебнику.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лесам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угроз связана с деятельностью человека: пожары, рубка и загрязнение особенно опасны вблизи дорог, посёлков и сельскохозяйственных территорий.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лесам дают причины, которые человек может предотвратить или заметно уменьшить.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географии и экологии; оценочная схема без точной статистики.
</a:t>
            </a:r>
            <a:endParaRPr lang="en-US" sz="7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леса исчезают быстрее, чем восстанавливаются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или вырубка сразу уничтожают часть деревьев, подлеска и местообитаний животных. Почва становится уязвимой, а восстановление начинается только после прекращения воздействия.
</a:t>
            </a:r>
            <a:endParaRPr lang="en-US" sz="920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травы, кустарники и молодые деревья, но лес ещё не защищает почву так же хорошо, как зрелый. Многие животные пока не возвращаются.
</a:t>
            </a:r>
            <a:endParaRPr lang="en-US" sz="1044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Десятилетия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Деревьям требуется много лет, чтобы сформировать густую крону, крепкие корни и устойчивое сообщество. Редкие виды заселяют такие участки очень медленно.
</a:t>
            </a:r>
            <a:endParaRPr lang="en-US" sz="1001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вмешательство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вырубки, пожары или другие нарушения происходят снова, молодой лес не успевает созреть. Тогда исчезают старые деревья и устойчивые лесные сообщества.
</a:t>
            </a:r>
            <a:endParaRPr lang="en-US" sz="10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бедствия и их последствия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бедствия по-разному повреждают лес, но часто усиливают друг друга.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бедствия ослабляют лес, а затем делают его ещё более уязвимым к новым повреждениям.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географии и экологии.
</a:t>
            </a:r>
            <a:endParaRPr lang="en-US" sz="8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лес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основные правила бережного поведения в лесу и действия, помогающие его восстановлению.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и редкие виды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лес сохраняют почти без хозяйственной нагрузки, поэтому редкие растения и животные могут жить в более естественных условиях и не теряют привычные места обитания.
</a:t>
            </a:r>
            <a:endParaRPr lang="en-US" sz="1089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местах сочетаются охрана природы и организованный отдых. Посетители видят лес, но должны соблюдать правила, чтобы не тревожить животных и не повреждать растения.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лишайники особенно быстро реагируют на загрязнение и изменение среды. Их присутствие помогает понять, насколько лес остаётся чистым и здоровым.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охраняемых лесах встречаются кедр, лось, бурый медведь и совы. Эти виды нуждаются в больших, мало нарушенных территориях и спокойных укрытиях.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 жизни страны и мира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роли леса взаимосвязаны: утрата лесов сразу отражается и на природе, и на хозяйстве, и на жизни людей.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ценность леса состоит в том, что он одновременно поддерживает среду жизни, экономику и культуру.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географии и экологии.
</a:t>
            </a:r>
            <a:endParaRPr lang="en-US" sz="87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 культуре и литературе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 сказке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народных сказках лес часто становится местом испытаний. Герой входит в него, чтобы проявить смелость, терпение и находчивость, а сам лес кажется живым и загадочным.
</a:t>
            </a:r>
            <a:endParaRPr lang="en-US" sz="100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 поэзии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стихах лес передаёт тишину, свежесть и настроение времени года. Поэты замечают шорох листвы, свет в кронах и особую красоту, которую легко узнать по знакомым лесным образам.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 живописи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показывают, как лес меняется весной, летом, осенью и зимой. На картинах особенно заметны цвет, свет и глубина пространства, которые делают пейзаж выразительным и запоминающимся.
</a:t>
            </a:r>
            <a:endParaRPr lang="en-US" sz="899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19162" y="1962684"/>
            <a:ext cx="390825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89465" y="2184339"/>
            <a:ext cx="455963" cy="5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9177" y="3346045"/>
            <a:ext cx="521100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21408" y="3446120"/>
            <a:ext cx="455963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 школьник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бумагу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тетради и листы разумно, печатайте только необходимое и сдавайте макулатуру. Так уменьшается потребность в древесине и снижается нагрузка на леса.
</a:t>
            </a:r>
            <a:endParaRPr lang="en-US" sz="966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оставлять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прогулок и пикников уносите отходы с собой. Мусор в лесу вредит растениям, животным и портит почву, а уборка помогает сохранить природную территорию чистой.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посадкам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Участвуйте в посадке деревьев и берегите молодые саженцы. Им нужны вода, аккуратный уход и защита от повреждений, чтобы они превратились в новый лес.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Сообщать взрослым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заметили дым, свалку или следы опасного поведения, сразу расскажите взрослым. Быстрая реакция помогает предотвратить пожар и другие повреждения леса.
</a:t>
            </a:r>
            <a:endParaRPr lang="en-US" sz="10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леса и риски его уничтожения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сохранённый лес даёт людям и природе больше пользы, чем уничтоженный — ущерба.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леса предотвращает экологический ущерб и одновременно поддерживает благополучие людей.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географии и экологии.
</a:t>
            </a:r>
            <a:endParaRPr lang="en-US" sz="8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нужен всем: главные выводы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очищает воздух, бережёт воду и почвы, служит домом для животных и помогает людям отдыхать и жить в более здоровой среде. Поэтому его нужно защищать и восстанавливать.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2026-06-02T16:05:18Z</dcterms:created>
  <dcterms:modified xsi:type="dcterms:W3CDTF">2026-06-02T16:05:18Z</dcterms:modified>
</cp:coreProperties>
</file>