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Стравинский и «Симфония псалмов»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музыка, строгий ритм и необычное звучание Стравинского.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создано во Франции по заказу Сергея Кусевицкого к юбилею Бостонского симфонического оркестра. В его основе — латинские псалмы и неоклассический стиль Стравинского.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«Симфония псалмов»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не обычная симфония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напоминает классическую симфонию, но здесь нет привычной четырёхчастной формы и романтического развернутого конфликта тем.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состоит из трёх частей, а его смысл держится на хоровом тексте, который направляет всю музыкальную мысль.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строгое, собранное и торжественное: оно ближе к молитвенному размышлению, чем к концертной драме.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Стравинский в период неоклассицизма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прошлому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1920–1930-е годы Стравинский часто использовал старинные жанры и духовные тексты. Он выбирал то, что связано с традицией, но не копировал старую музыку буквально.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писал ясным и собранным языком. В его музыке слышны чёткий ритм, резкие контрасты и сдержанность без лишней чувствительности.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связана с определённым псалмом и своим образом молитвы.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идёт от сдержанной просьбы через напряжение к светлому прославлению.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2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Стравинский, «Симфония псалмов»; структура произведения и соответствие псалмов 38, 39 и 150.
</a:t>
            </a:r>
            <a:endParaRPr lang="en-US" sz="102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произведения и их смысл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Стравинский взял за основу латинскую Библию — Вульгату. Такой выбор придаёт музыке оттенок древности и особой торжественности.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Псалом 38 связан с размышлением о человеческой жизни и просьбой о милости, поэтому первая часть звучит сдержанно и сосредоточенно.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Псалом 39 передаёт терпение, ожидание ответа и внутреннее напряжение. Он усиливает ощущение тревоги и неустойчивости.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Псалом 150 завершает сочинение как гимн славления. Его текст ведёт музыку к ясному, светлому и величественному финалу.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псалмов в основе сочинения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604" y="2293800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404" y="2293800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479" y="2293800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3479" y="2313150"/>
            <a:ext cx="502200" cy="44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04104" y="2293800"/>
            <a:ext cx="485100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исполнителей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несёт главный смысл текста и звучит как единый мощный голос. Он не просто сопровождает музыку, а делает молитвенное содержание особенно ясным.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духовые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Флейты, гобои и фаготы создают прозрачное, прохладное звучание. Благодаря им музыка кажется строгой и очень чёткой по рисунку.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духовые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и тромбоны придают произведению торжественность и силу. Их звучание помогает подчеркнуть важные моменты и усилить ощущение величия.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и арфы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инструменты делают ритм более собранным и заметным. Их партия помогает удерживать чёткую структуру и ясность звучания.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Литавры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Литавры добавляют напряжение и внутреннюю энергию. Их удары особенно ощутимы там, где музыка становится более тревожной и собранной.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их роль в звучании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каждый инструмент создаёт общий образ произведения.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исполнителей построен так, чтобы поддерживать ясность, строгость и духовную выразительность без лишней пышности.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И. Стравинского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не разворачивает большой драматический сюжет. Он удерживает прозрачную фактуру, где особенно заметны ритм, паузы и внутреннее напряжение.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звучит очень сдержанно: короткие фразы и повторяющиеся ритмы создают ощущение собранной молитвы и внимательного ожидания ответа.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поёт кратко и ясно, без широких распевов. Из-за этого музыка кажется строгой и сосредоточенной, словно человек говорит тихо, но очень серьёзно.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часть: напряжённое ожидание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звучит острее и тревожнее. В ней появляются резкие ритмические сдвиги, которые нарушают прежнюю устойчивость и усиливают чувство беспокойства.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заметно, что Стравинский показывает внутреннюю борьбу человека. Музыка не изображает действие, а передаёт состояние сомнения и напряжённого ожидания.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Оркестровые краски становятся темнее, а хоровые реплики — более отрывистыми. Слова будто передают не спокойную молитву, а трудный разговор с собой.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часть: внутренний конфликт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часть: гимн и утверждение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обращается к псалму 150: он звучит как торжественный призыв прославлять Бога и завершает произведение ясным, уверенным светом.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Стравинский подчёркивает величие текста не пышностью, а строгими интонациями, точным ритмом и собранным хоровым звучанием, которое удерживает внимание до последней фразы.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сила этой части в ощущении духовного подъёма: музыка не разгоняется эмоционально, а словно выпрямляется и утверждает внутренний покой и силу.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замысел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Псалмы 38, 39 и 150 образуют путь от личной молитвы к общему прославлению; при этом меняются темп, плотность звучания и характер хора.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текст и его значение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язык, который звучит торжественно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Стравинский использует латинский текст, и из-за этого музыка сразу приобретает особую строгость и ощущение старинного обряда. Даже без перевода слышно, что речь идёт не о бытовой истории, а о молитве, обращённой к Богу.
</a:t>
            </a:r>
            <a:endParaRPr lang="en-US" sz="155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фразы и 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псалмов построены коротко и чётко, поэтому хор произносит их почти как формулу. Повторы помогают запомнить смысл и создают ритм, похожий на размеренный шаг в храме или на чтение священного текста вслух.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как основа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рассказывает сюжет и не изображает события буквально. Она передаёт состояние размышления, просьбы и доверия, а латинский язык усиливает чувство древности, сосредоточенности и внутренней дисциплины.
</a:t>
            </a:r>
            <a:endParaRPr lang="en-US" sz="16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сюжет, а смену состояния: от сдержанного начала к максимальному напряжению и затем к светлому утверждению.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тревога достигает пика, а финал сохраняет силу, но переводит её в торжественный, уравновешенный образ.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партитуры Игоря Стравинского «Симфония псалмов»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частей по звучанию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2093" y="4185750"/>
            <a:ext cx="367763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24420"/>
            <a:ext cx="428700" cy="342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Неоклассический язык Стравинского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старине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берёт духовный текст и строит произведение так, будто диалог с прошлым продолжается в современном музыкальном языке.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движется собранно и точно: ритмические фигуры удерживают форму и не дают звучанию расплываться или становиться слишком мягким.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произведения различаются очень отчётливо, поэтому слушателю легко уловить границы и увидеть, как меняется настроение от начала к финалу.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Стравинский избегает излишней эмоциональности и добивается силы через порядок, контрасты и прозрачность звучания, а не через широкие мелодии.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 и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быстро вошло в концертную практику и стало одним из самых узнаваемых духовных сочинений Стравинского.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1930: заказ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Кусевицкий заказал новое сочинение к юбилею Бостонского симфонического оркестра, и Стравинский выбрал для него необычную духовную форму.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декабря 1930: премьера в Бостоне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исполнение сразу привлекло внимание строгим звучанием и редким составом. Слушатели отметили, что хор и оркестр звучат необычно и очень цельно.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и первые отклики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отдельные элементы создают общий образ молитвы, собранности и светлого завершения.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работает на ощущение внутренней силы: музыка звучит строго, но при этом не холодно, а возвышенно и ясно.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И. Стравинского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услышать в музыке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важно сегодня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«Симфония псалмов» помогает увидеть, что старинный текст может звучать живо и понятно современному слушателю. В ней соединяются история, вера и музыка, поэтому она остаётся интересной даже школьникам.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слушать не только красивую мелодию, но и строй, ритм и смысл звучания. Именно поэтому оно важно как пример музыки, в которой простота и глубина идут рядом.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сведения показывают, как исторический заказ превратился в одно из самых известных духовных сочинений XX века.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подтверждают необычность замысла: у произведения ясная дата, точный контекст и редкий состав исполнителей.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о И. Ф. Стравинском и партитура «Симфонии псалмов»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сочинении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«Симфония псалмов» — музыка силы и ясности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Стравинский показал, что духовная музыка может быть строгой, светлой и очень выразительной. «Симфония псалмов» соединяет молитву, порядок и красоту, оставаясь понятной и сегодня.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2026-05-20T17:42:56Z</dcterms:created>
  <dcterms:modified xsi:type="dcterms:W3CDTF">2026-05-20T17:42:56Z</dcterms:modified>
</cp:coreProperties>
</file>