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весне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пословицах несёт свет, тепло, надежду и обновление.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меняла жизнь людей: начинались работы, просыпалась природа, а каждый день приносил новые приметы. Поэтому пословицы о ней получались короткими, точными и очень запоминающимися.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народ говорил о весне так много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таять, и на земле появляются тёмные пятна. Через них пробивается живая трава, а воздух уже пахнет сыростью и теплом. Так народ замечал, что зима уступает дорогу весне.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проталины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робко показываются первые цветы и тонкие зелёные стебельки. Они словно здороваются с солнцем. В пословицах весна часто выглядит именно так — тихо, но очень красиво.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и ростки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солнце становится ярче, небо — светлее, а по дорожкам бегут звонкие ручьи. Всё вокруг будто просыпается и начинает двигаться. Поэтому весна в народной речи звучит как начало новой жизни.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солнце и ручьи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пробуждения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люди ждали как встречу с долгим светом. Дни становились длиннее, а холод постепенно отступал, и это радовало всех без исключения.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тепло часто связано с добром и хорошими переменами. Недаром говорят: «Пришла весна — добра принесла».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весной меняется быстро, поэтому рядом с теплом в пословицах живёт и капризность. Так народ точно передал весеннее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 в весенних пословицах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944" y="313700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темнеет, оседает и быстро тает. Люди видели в этом верный знак: зима сдаёт свои позиции, а новая пора уже близко.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Бегут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Капель, лужи и ручьи делают улицы шумными и живыми. В народных наблюдениях это один из самых заметных признаков наступившей весны.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увидеть снег, днём — мокрую землю, а вечером — воду на тропинках. Весна показывает себя через самые маленькие перемены.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Разливаются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становится много, реки выходят из берегов. Для людей это был важный и яркий весенний знак, который трудно не заметить.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снега, ручьи и большая вода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вестники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Грачи, скворцы, ласточки и другие перелётные птицы возвращаются в родные края. Их прилёт показывает: холод уходит, а весна уже рядом.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весенняя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пословицах часто появляются вместе с солнцем, зеленью и тёплым ветром. Так народ создавал весёлую картину пробуждённой природы.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осматривают двор, готовят инвентарь и ждут, когда земля станет мягче. В это время особенно важно не терять ни одного тёплого дня.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весны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посевы и посадки. В огороде и в поле работы много, поэтому пословицы напоминают, что весной лениться нельзя.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весны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рыхлят, поливают и берегут молодые всходы. Теперь особенно ясно: кто трудился весной, тот позже увидит хороший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труд 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в пословице эти три опоры, смысл становится ясным даже без трудных слов. Народная мудрость учит смотреть внимательно и думать просто.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подсказки помогают понять смысл весенней пословицы: что видим в природе, о чём она говорит и какой вывод делает.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«Пословицы о весне»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особенно приятно выйти на улицу, увидеть солнце и услышать звон капели. Весенние пословицы звучат как добрые слова, которые сразу поднимают настроение.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чувствуется праздник: деревья цветут, лужи блестят, дети смеются. Народ словно говорит: мир проснулся, и вместе с ним просыпается радость.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радость и хорошее 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весенних пословицах часто встречаются цветы, трава и молодая зелень. Эти слова делают природу яркой, свежей и очень красивой.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замечал первые листья, мягкую землю и пробуждение сада. Так весна становилась похожей на нарядную картину, которую хочется разглядывать.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передают не только красоту, но и движение жизни. Всё растёт, распускается и меняется, словно природа торопится успеть к теплу.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весна в народной речи почти всегда выглядит светлой и живой. Она напоминает о начале, надежде и добром обновлении.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цветение и обновление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пословицу о весне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короткого народного выражения: от слов о природе к главной мысли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погода умеет удивлять: утром светит солнце, к полудню может потянуть дождём, а к вечеру подняться резкий ветер.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заметил эту смену очень давно и точно передал её в пословицах. Поэтому весна в них выглядит живой, подвижной и немного капризной.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 редко бывает одинаковым с утра до вечера. Именно в этом и есть его особая прелесть: природа каждый час показывает новый характер.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бывает переменчивой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терпение в весенних пословицах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не сидели без дела: готовили землю, сажали, поливали и помогали старшим. Пословицы напоминали, что хороший результат приходит только после стараний.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фразах важны терпение и забота. Даже маленький труд весной становится нужным шагом к будущему урожаю, а значит, к радости всей семьи.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«Весенний день год кормит» — весной важно успеть поработать, потому что от этого зависит будущий урожай и благополучие.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красна цветами» — весна красива, потому что появляются первые цветы, трава и яркие краски после зимы.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«Пришла весна — добра принесла» — с теплом приходит свет, движение, новые силы и надежда на лучшее.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да осень — на дню погод восемь» — погода меняется быстро, поэтому весенний день часто бывает совсем не одинаковым.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пословицы о весне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всегда выражает законченную мысль и обычно чему-то учит. Например, она может напомнить, что весной нужно трудиться и не лениться.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звучит короче и чаще рисует образ или настроение. Она не обязательно даёт вывод, но делает речь ярче и живее.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весенней теме разница особенно заметна: пословица объясняет, а поговорка просто красиво говорит о солнце, воде, ветре или цветах.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пословица отличается от поговорки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дорога и первые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весна выглядит как маленькая картина: голубое небо, мокрая дорога, светлые лужи и первые зелёные пятна травы. Всё сразу становится заметным.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умел видеть красоту в простых вещах: в почках на ветках, в птичьем пении и в первых цветах. Поэтому весенние фразы звучат ярко и тепло.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словах народа похожа на картину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обычно состоит из нескольких слов. Её легко повторить вслух, а потом быстро вспомнить, когда нужно сказать что-то меткое и умное.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пословицах есть чёткий ритм и красивое звучание. Из-за этого они словно сами просятся в память и остаются там надолго.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рисуют понятные картины: солнце, снег, воду, птиц и труд. Ребёнку легко представить такую сцену и понять главный смысл фразы.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пословицы легко запоминаются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весне на уроке литературного чтения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текстом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пословицу вслух, замечают знакомые слова и пробуют услышать её настроение.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смысла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разобраться, о чём говорит пословица, и связывает её с весенними явлениями в природе.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картинкой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подбирают изображение или описывают его словами: солнце, ручьи, птицы, зелёная трава, работа людей.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говорят простыми словами, чему учит пословица, и запоминают её как маленький урок народной мудрости.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весне связаны с теплом, солнцем, водой, птицами, цветами и трудом. Через эти слова народ очень точно показал, как меняется природа.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короткие, но мудрые. В них слышны радость от конца зимы, ожидание нового роста и уважение к весенней работе.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весна приносит движение, свет, надежду и жизнь. Поэтому её в пословицах всегда встречают с добром.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пословицах о весне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весне учат замечать красоту природы, ценить труд и радоваться каждому тёплому дню. В них весна всегда приходит с надеждой, светом и улыбкой.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пословицах — это начало хороших перемен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2026-05-24T04:14:15Z</dcterms:created>
  <dcterms:modified xsi:type="dcterms:W3CDTF">2026-05-24T04:14:15Z</dcterms:modified>
</cp:coreProperties>
</file>