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причастиями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НЕ пишется слитно, а когда раздельно.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слово, в котором важен смысл действия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прилагательного, поэтому легко вызывает ошибки. Одна буква меняет написание слова и иногда делает предложение совсем другим по смыслу.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причастием пишется слитно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 НЕ не живёт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причастие без НЕ не употребляется, оно пишется слитно. Так образуются слова ненавидимый, негодующий: отрицание уже стало частью самого слова.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зависимых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возможно, когда у причастия нет поясняющих слов и нет противопоставления. Например: незаконченная работа, непрочитанная книга — здесь НЕ входит в состав слова.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случаях слитное написание создаёт единое значение признака. Слово читается как целое, а не как отрицание признака, поэтому орфограмма решается по смыслу и 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причастием пишется раздельно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причастием стоит поясняющее слово, НЕ пишется отдельно: не прочитанная мной книга, не решённая учеником задача. Зависимое слово сразу показывает раздельное написание.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с союзом А причастие также пишется раздельно: не прочитанная, а только просмотренная книга. Союз А подчёркивает выбор между признаками.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 не, далеко не, отнюдь не усиливают отрицание и требуют раздельного написания: вовсе не решённая задача, далеко не законченная работа.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сохраняется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случаях НЕ не сливается со словом, а остаётся самостоятельным отрицанием. Именно поэтому написание зависит не только от смысла, но и от окружения причастия.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 раздельно: основные случаи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условие, написание и пример.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либо с отсутствием без НЕ, либо с цельным словом без зависимых элементов. Раздельное написание появляется при уточнении, противопоставлении и усилении отрицания.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написание НЕ с причастиями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правилу написания НЕ с причастиями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как главный сигнал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 руках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лежит книга, которую ещё не прочитал ученик. Слово мной, как и другие пояснения, сразу делает причастие зависимым: не прочитанная мной книга. По этой связи легко увидеть, почему НЕ пишется отдельно.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надо выучить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записано правило, не выученное к уроку. Слова к уроку уточняют, когда именно произошло действие, и помогают заметить орфограмму. Такие примеры удобно разбирать на уроке вместе с вопросами к причастию.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Задача, решённая вчера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задачу, не решённую вчера. Наречие вчера объясняет время действия и делает связь внутри словосочетания заметной. Когда зависимое слово найдено, выбор написания становится намного проще и понятнее.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ошибки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там, где нужно быстро заметить зависимые слова и границы словосочетания.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 связана не с запоминанием формулы, а с внимательным анализом предложения. Значит, проверку нужно начинать со смысла и окружения причастия.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школьного разбора по теме «Правописание НЕ с причастиями»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 написание НЕ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чаще пишутся с НЕ раздельно: работа не выполнена, письмо не отправлено, задача не решена. Здесь говорится о результате действия или состоянии предмета.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краткой форме важен не признак как качество, а то, сделано ли действие. Поэтому ученик должен сначала определить форму слова, а потом выбирать написание.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удобно запомнить простую опору: если причастие краткое, чаще всего НЕ пишется отдельно. Это помогает быстрее проверять письменные работы и избегать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отличить причастие от прилагательного.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 — определить часть речи, найти зависимые слова и проверить противопоставление — помогают выбрать верное написание и не перепутать правило.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«НЕ с причастиями»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сравнение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НЕ с причастиями».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одни формы с НЕ пишутся слитно, а другие — раздельно. Главное различие связано со значением и грамматическими признаками слова.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чаще требуют проверки зависимых слов и противопоставления, а прилагательные нередко допускают слитное написание как единое слово.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313" y="2167838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слова-усилители отрицания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Вовсе 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вовсе не подчёркивает полное отрицание признака и не сливается с причастием. Поэтому пишем раздельно: вовсе не решённая задача, вовсе не изученная тема.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далеко не показывают, что признак отсутствует, но отрицание сохраняется отдельно. В таких примерах причастие не превращается в новое слово: далеко не продуманное решение.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Отнюдь не, ничуть 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отнюдь не и ничуть не тоже усиливают отрицание и требуют раздельного написания. Они помогают точно передать смысл: отнюдь не прочитанная книга, ничуть не проверенная работа.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в тетради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определить слитное или раздельное написание НЕ с причастием.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 школьной жизни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задание, которое не сдали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лежит тетрадь с аккуратной записью, но рядом стоит красная отметка учителя. Это не сданное вовремя домашнее задание сразу напоминает, что причастие может стоять рядом с зависимыми словами и требует внимательной проверки.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ещё не прочитали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 лежит книга с закладкой на первой странице. Если сказать непрочитанная книга, звучит как одно целое определение. Если же уточнить не прочитанная мной книга, отрицание становится отдельным и заметным.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Задача, которую ещё 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записана задача, а рядом — несколько попыток решения в черновике. Формулировка не решённая до конца задача подходит для урока: она показывает, как в одной учебной ситуации работают зависимые слова и оттенки смысла.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что проверять первым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удобно начинать с самого слова, а затем переходить к окружающим словам и форме причастия.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найден признак раздельного написания, тем быстрее определяется правильный вариант. Алгоритм сокращает число ошибок в письменной работе.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правилу «Правописание НЕ с причастиями», составлено для урока.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написании НЕ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принимают за прилагательное и пишут НЕ по чужому образцу. Чтобы избежать ошибки, сначала нужно определить, связано ли слово с действием или обозначает постоянный признак.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уточнение, например мной, вчера или к уроку, причастие обычно пишется раздельно. Пропуск такого слова приводит к неверному слитному написанию.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союз 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союзом, а меняет правило: не прочитанная, а просмотренная книга пишется раздельно. Важно читать всё словосочетание целиком, а не только само причастие.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краткой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чаще всего пишутся раздельно: работа не выполнена, письмо не отправлено. Если не распознать форму слова, можно по ошибке написать его слитно.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40398"/>
            <a:ext cx="4208700" cy="1064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показывает, какой признак помогает выбрать правильное написание НЕ с причастием.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решающим оказывается свой признак: зависимое слово, невозможность употребления без НЕ или противопоставление с союзом 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правилу орфографии для 6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написание влияет на смысл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целое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делает признак единым и более тесно связанным со словом: непрочитанная книга воспринимается как одно понятие, без отдельного отрицания.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 отрицание как самостоятельную часть смысла: не прочитанная мной книга подчёркивает, кто именно не выполнил действие.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двумя вариантами меняет оттенок мысли и помогает точнее описать ситуацию. Поэтому правило важно не только для грамотности, но и для ясности речи.
</a:t>
            </a:r>
            <a:endParaRPr lang="en-US" sz="10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случаи написания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раздельное написание возникает не в одной, а сразу в нескольких ситуациях.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выбора важно проверять не только форму слова, но и окружение: зависимые слова, противопоставление и усилители отрицания.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случаев из правила «Правописание НЕ с причастиями», учебный материал для 6 класса.
</a:t>
            </a:r>
            <a:endParaRPr lang="en-US" sz="6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вопроса, которые ведут к правильному ответу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глазами три проверки — слово без НЕ, зависимые слова и противопоставление или усилители отрицания, — выбрать написание становится намного проще и точнее.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2026-05-28T06:06:42Z</dcterms:created>
  <dcterms:modified xsi:type="dcterms:W3CDTF">2026-05-28T06:06:42Z</dcterms:modified>
</cp:coreProperties>
</file>