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реализма к постмодернизму: как меняется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от правды жизни к игре смыслов.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и XX века ускорили историю: города росли, наука меняла картину мира, войны разрушали привычные ценности. Литература отвечала на это сменой художественного языка — от уверенности в реальности к сомнению, поиску и множеству интерпретаций.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меняется вместе с эпохой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стремится показать жизнь достоверно, через быт, социальную среду и исторический контекст. События обычно выстраиваются логично, а причины поступков героя объясняются обстоятельствами и характером.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главные признаки направления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 реалистическом произведении обычно занимает ясную позицию и помогает читателю понять смысл происходящего. Важны объективность, причинно-следственные связи и внимание к конкретной человеческой судьбе.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реализма — не абстрактные фигуры, а живые характеры в типичных обстоятельствах. Через их речь, детали поведения и нравственный выбор раскрываются общественные конфликты и психологическая правда.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реалистический роман XIX века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спор идей внутри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 строит роман как напряженный диалог взглядов, где герой испытывает себя на границе морали и веры. Его произведения показывают не только поступок, но и мучительный внутренний поиск смысла.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масштаб истории и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Л. Н. Толстого частная жизнь героев постоянно связана с историческими событиями и нравственными вопросами. В центре оказываются семья, долг, выбор и ответственность человека перед временем, в котором он живет.
</a:t>
            </a:r>
            <a:endParaRPr lang="en-US" sz="106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поколение, общество, психология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И. С. Тургенева особенно заметны тонкость наблюдения и внимание к переменам в обществе. Его романы раскрывают конфликт поколений, разные социальные взгляды и сложные душевные движения персонажей.
</a:t>
            </a:r>
            <a:endParaRPr lang="en-US" sz="10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литературные признаки от реализма к постмодернизму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виден не спор о «лучшем» стиле, а изменение способа видеть человека и мир.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реализма, тем меньше вера в единую картину действительности и тем выше роль игры.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литературных направлений по школьному курсу литературы; дата не 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реалистическая модель перестает быть единственной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городской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и новые социальные связи делают мир более подвижным и менее устойчивым. Литература начинает фиксировать не только событие, но и чувство растерянности перед переменами.
</a:t>
            </a:r>
            <a:endParaRPr lang="en-US" sz="1392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науке меняют представление о человеке и природе. Писателям становится важно показать, что реальность сложнее привычных схем и не исчерпывается внешним описанием.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Психоанализ и интерес к подсознанию усиливают внимание к скрытым мотивам, страхам и противоречиям. В центре оказывается не только поступок, но и внутренний разлом героя.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прежних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и общественные потрясения подрывают уверенность в стабильном и понятном мире. Литература ищет формы, которые могут выразить тревогу, одиночество и утрату опоры.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переносит внимание с внешней достоверности на внутренний опыт человека. Писателя интересуют память, ощущение времени, тревога и сложность сознания, а не только видимая сторона жизни.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стремятся к многозначности образа, где предмет указывает на скрытый смысл. Акмеисты, напротив, ценят точность слова, четкость детали и материальную выразительность художественного мира.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особенно резко разрывают с традицией: экспериментируют с ритмом, синтаксисом и словотворчеством. Так литература ищет форму, способную передать новое восприятие реальности.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как поиск нового языка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эксперимент и обновление поэтики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символ и психологическая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Александра Блока стих часто звучит как музыка: в нем важны ритм, символ и ощущение тайны. У Анны Ахматовой особенно заметны точность психологического наблюдения и сдержанная выразительность.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эксперимент и новая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Хлебников расширяет границы языка через неологизмы и необычные словесные связи. У Владимира Маяковского поэзия становится резкой, энергичной и разговорной, сохраняя мощный ритм.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представление о мире, форма текста и художественная задача литературы.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реалистической цельности к постмодернистской игре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возникает как ответ на усталость от «больших истин» и готовых идеологий. Он показывает, что культура состоит из множества чужих голосов, а не из одного единственного центра.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постмодернистского текста характерны интертекстуальность, ирония и смешение высокого и низкого стилей. Автор часто играет с жанром, пародирует привычные формы и разрушает ожидания читателя.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 таких произведениях нередко строится фрагментарно, без строгой линейности. Герой может быть маской, ролью или набором культурных цитат, а не цельной личностью.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здесь не подается как окончательная истина: он собирается из намеков, аллюзий и контекстов. Поэтому чтение становится активным поиском нескольких возможных интерпретаций.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Постмодернизм: литературное направление второй половины XX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текст строится как мозаика из цитат, аллюзий и пародий. Он не скрывает свою искусственность, а, наоборот, демонстрирует, что литература создается из уже существующих культурных фрагментов.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становятся игра, ирония и сомнение в окончательных истинах. Текст предлагает несколько прочтений сразу, превращая чтение в активный поиск смысла, а не в простое следование готовому сообщению.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постмодернистского текста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 таком произведении часто нелинеен и разорван, а герой лишается устойчивой психологической целостности. Автор не навязывает единственный смысл, поэтому читателю приходится самому собирать картину из намеков и контрастов.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62879"/>
            <a:ext cx="3848986" cy="1889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реализма, модернизма и постмодернизма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образ мира, герой, автор и язык в трех литературных 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движется от стремления точно отразить реальность к усложнению ее восприятия, а затем к игре с готовыми смыслами и версиями.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литературных направлений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реалистической литературе герой связан с конкретной средой, воспитанием и историческим временем. Его поступки объясняются характером, обстоятельствами и нравственным выбором, поэтому образ выглядит убедительно и социально определенно.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героя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постмодернизме герой нередко теряет цельную идентичность и превращается в роль, маску или цитату. Его образ подчеркивает условность личности и показывает, что человек тоже может быть текстом.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модернизме герой становится одиноким и внутренне раздвоенным. Он уже не чувствует прочной опоры в мире и чаще переживает конфликт не с обществом, а с самим собой и собственным сознанием.
</a:t>
            </a:r>
            <a:endParaRPr lang="en-US" sz="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 и культура цитаты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как диалог с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Постмодернистское произведение редко существует изолированно. Оно вступает в диалог с классикой, мифами, Библией, кино, рекламой и другими культурными пластами, узнаваемыми для читателя.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как способ переосмысления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используют знакомые сюжеты и образы не ради повторения, а ради смещения смысла. Ирония, пародия и новый контекст заставляют по-новому увидеть уже известное.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автора и читателя в разных направлениях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определен авторский смысл, тем больше от читателя требуется внимания к деталям, контексту и скрытым связям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реализма к постмодернизму растет самостоятельность читателя: смысл все меньше задается напрямую и все больше создается в процессе чтения.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реализма, модернизма и постмодернизма в литературоведении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постмодернизм усилился на фоне распада советской системы и переоценки исторического прошлого. Литература стала внимательнее к языку власти, массовым мифам и к тому, как официальные версии действительности конструируются.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В. Пелевина, В. Сорокина, А. Битова и В. Ерофеева сочетаются сатира, абсурд и культурная игра. Высокий литературный стиль здесь соседствует с бытовой речью, политическими формулами и речевыми штампами эпохи.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разных регистров создает эффект нестабильности и заставляет читателя сомневаться в готовых интерпретациях. Текст не объясняет мир окончательно, а показывает его как поле столкновения конкурирующих версий.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постмодернизм конца XX века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и массовая культура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который звучит как телепрограмма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текста появляются рекламные слоганы, телевизионные интонации и обрывки новостей. Они не просто украшают повествование, а показывают, как массовая культура формирует привычный язык современного человека.
</a:t>
            </a:r>
            <a:endParaRPr lang="en-US" sz="1043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музыка и интернет как источник цитат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встретить фразы из песен, кадры, напоминающие кино, и слова из сетевой среды. Такой коллаж стирает границу между высокой литературой и повседневным культурным опытом читателя.
</a:t>
            </a:r>
            <a:endParaRPr lang="en-US" sz="1043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 и классика на одной странице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автор может соединить интригу детектива с отсылками к классической прозе и философским намекам. В результате жанр узнается сразу, но его смысл становится сложнее и ироничнее.
</a:t>
            </a:r>
            <a:endParaRPr lang="en-US" sz="10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 фрагменты, отсылки и несколько возможных смыслов текста.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постмодернистское произведение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традиция сохраняет ценность, потому что помогает говорить о повседневной жизни без упрощений. Читателю по-прежнему важно узнавать в тексте реальную социальную и человеческую проблематику.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достоверность остается сильной стороной реализма. Она позволяет точно показывать мотивы поступков, внутренние конфликты и влияние среды на судьбу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реализм остается важным в современной литературе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писатели часто соединяют реалистическую конкретность с постмодернистской иронией и цитатностью. Такое смешение делает текст более гибким и выразительным.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реализм не исчезает, а меняется вместе с литературой. Он становится частью новых гибридных форм, где важны и факты жизни, и их художественное переосмысление.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правды к интерпретации: чему учит литературный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реализма к постмодернизму показывает, что литература постепенно меняет способ разговора о мире: от уверенного изображения действительности к множеству прочтений, где читатель становится соавтором смысла.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2026-05-23T15:42:45Z</dcterms:created>
  <dcterms:modified xsi:type="dcterms:W3CDTF">2026-05-23T15:42:45Z</dcterms:modified>
</cp:coreProperties>
</file>