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82" y="339900"/>
            <a:ext cx="3545387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 вокруг нас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каждый день показывает свои чудеса: дождь, снег, ветер и радугу.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разные явления?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разные явления?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по-разному нагревает Землю днём и в разные сезоны, а воздух, вода и облака постоянно движутся. Поэтому погода меняется: утром прохладно, днём тепло, а вечером снова свежо.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83" y="1916405"/>
            <a:ext cx="18765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дождь?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наполняет землю влагой, и растения могут расти сильнее. Без него цветам, траве и деревьям было бы трудно оставаться зелёными и живыми.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часто становится чище и свежее. Кажется, будто природа умылась, а листья и травинки заблестели каплями.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ручьи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 собираются в лужи, ручьи и речки. Маленькие потоки воды бегут по земле, словно торопятся в своё путешествие.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всему живому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нужен не только людям, но и зверям, птицам и насекомым. Он помогает природе жить, расти и не пересыхать.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снег зимой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одеяло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падает тихо и укрывает землю мягким белым слоем. Дороги, крыши и скамейки становятся похожи на картинки из зимней сказки. Даже обычный двор выглядит светлее и радостнее.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Снежинки-путешественницы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снежинка появляется высоко в небе и медленно летит вниз. Они похожи на крошечные звёздочки и никогда не бывают совсем одинаковыми. Зимой можно долго любоваться их танцем.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морозе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лежит толстым слоем, из него можно лепить снежки и строить крепости. Дети радуются зиме, а снег скрипит под ногами, будто сам рассказывает свою холодную историю.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ветер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997" y="1235861"/>
            <a:ext cx="270375" cy="30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во время грозы?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появляется как очень яркая вспышка среди тёмных облаков. Она освещает небо на мгновение, и вокруг становится почти как днём.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гром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молнии слышится гром — сильный звук, который может напугать. На самом деле это обычное природное явление, просто очень громкое.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лучше оставаться в безопасном месте и не бегать под открытым небом. Спокойствие помогает переждать непогоду без лишнего страха.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радуга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капли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воздухе остаются маленькие капли воды. Когда через них проходит солнечный свет, он словно превращается в яркую дорожку из цветов. Так на небе возникает радуга.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дуга над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часто похожа на большой мост из красок. В ней можно увидеть красный, оранжевый, жёлтый, зелёный, голубой, синий и фиолетовый цвета. Она выглядит празднично даже в обычный день.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радуга появляется совсем ненадолго, и это делает её ещё интереснее. Стоит выглянуть солнцу, и небо будто улыбается всем, кто смотрит вверх.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туман появляется утром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остывает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земля и воздух становятся холоднее. Влага в воздухе собирается всё ближе к земле.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Капельки собираются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капельки воды начинают парить очень низко. Из них и состоит туман.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белой дымке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деревья и машины становятся размытыми, будто их накрыли прозрачным покрывалом. Позже туман обычно рассеивается.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становится льдом и инеем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Солнце создаёт тень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видят люди в облаках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и пушистые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небо иногда покрыто мягкими белыми облаками, похожими на вату. Они медленно плывут над крышами и кажутся совсем лёгкими, будто им нравится путешествовать без спешки.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перед дождём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облака становятся серыми и тяжёлыми, как мокрые подушки. Тогда люди чаще берут зонтик: такие облака нередко подсказывают, что скоро начнётся дождь.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синем небе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облака стоят далеко друг от друга и оставляют между собой много синего неба. В такие минуты удобно наблюдать, как они меняют форму: вот корабль, а вот уже медведь.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дождь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от нагретой поверхности до капель, которые возвращаются на землю.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отметка помогает понять, когда вода превращается в лёд и почему зимой нужны тёплые вещи.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этой отметки вода начинает замерзать, поэтому на улице быстро становится очень холодно.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во время засухи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во время засухи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наводнение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 или таяние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быстро скапливается на земле, особенно если дождь идёт долго или снег тает очень активно.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не успевает вместить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воды поднимается, и ручьи, лужи и реки начинают разливаться шире обычного.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места затоплены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поля и подвалы могут оказаться под водой, поэтому людям нужно быть осторожными и слушать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небо, которое светится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ленты над горизонтом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северных странах небо вдруг начинает светиться мягким зелёным светом. Он движется, переливается и будто рисует огромные занавесы над тёмной землёй, от которых невозможно оторвать взгляд.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Розовые и фиолетовые полосы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не бывает одинаковым дважды. Сегодня оно похоже на волны, а завтра — на длинные полосы розового и фиолетового света, которые тихо плывут по ночному небу.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Сияние над снегом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красиво северное сияние смотрится там, где кругом снег и тишина. Свет в небе отражается на белой земле, и кажется, будто вся ночь стала сказочной и очень светлой.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вулкан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смотрят наблюдатели погоды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замечают, стали ли облака тёмными, высокими или пушистыми. По ним можно предположить, будет ли ясный день или скоро появятся осадки.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 сила ветра многое подсказывают о погоде. Если листья сильно качаются, а воздух быстро движется, на улице может стать прохладнее.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 или град помогают понять, какое сейчас время года и как одеться. Если осадки начались, прогулку лучше планировать с осторожностью.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светит ярко, день кажется теплее и радостнее. Если оно прячется за облаками, воздух часто становится прохладнее и мягче.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нуждается в заботе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173864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077728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можно увидеть в любой день: они умеют удивлять, радовать и даже немного пугать. Если смотреть вокруг внимательнее, мир станет ещё 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2026-05-25T16:14:12Z</dcterms:created>
  <dcterms:modified xsi:type="dcterms:W3CDTF">2026-05-25T16:14:12Z</dcterms:modified>
</cp:coreProperties>
</file>