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двузначных чисел: как считать без страха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десятки и единицы — и считаем спокойно.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и что освоим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знаете числа до 100, состав числа и сложение. Теперь научимся вычитать двузначные числа аккуратно: сначала по разрядам, а потом — с переходом через десяток, если единиц не хватает.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числа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3 десятка и 4 единицы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помогает сразу видеть, что именно уменьшается при вычитании. Без этого числа легко перепутать с набором отдельных цифр.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единицы, потом десятки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уменьшаемом достаточно единиц, вычитаем без лишних шагов. Сначала считаем правый столбик, затем переходим к десяткам. Пример решается быстро и спокойно.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хватает единиц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занимать десяток и не путать разряды. В примерах вроде 56−24 или 78−35 ответ находится почти сразу, если запись сделана аккуратно.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не потеряться в примере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двузначные числа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переход через десяток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 в уменьшаемом меньше, чем нужно вычесть, обычный способ не подходит. Именно здесь появляется переход через десяток.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единицы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вычитаем единицы и десятки по очереди. Так решаются примеры 42−7, 53−18 и 70−26.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доводим пример до ответа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превращается в 10 единиц. Число десятков уменьшается на 1, а единиц становится больше — теперь считать удобно.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меняем десяток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53−18 сначала берём один десяток у числа 53. Получаем 4 десятка и 13 единиц, и теперь из 13 удобно вычесть 8.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считаем десятки: 4−1=3. Значит, ответ равен 35. Здесь хорошо видно, как один десяток выручает единицы, будто запасной помощник.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переходом через десяток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31725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приёмы вычитания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разбить на удобные шаги. Так пример решается не одним прыжком, а короткими понятными движениями, и голова не путается.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частям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удобно сначала дойти до ближайшего круглого десятка. Например, можно вычесть 10, а потом вернуть лишнюю единицу или убрать недостающее.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круглого числа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кажется длинным, опираемся на соседнее число. Такой ход помогает быстро увидеть результат и не бояться больших цифр.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соседнего числа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числа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уменьшить, потому что десятки и единицы удобно считать отдельно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десятки помогают держать число в памяти и считать шаг за шагом. Это как удобные ступеньки, по которым проще спуститься вниз.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пример столбиком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цифры стоят строго по разрядам, глаз сразу видит, где десятки, а где единицы. Пример 41−19 не смешивается с 14−19, и считать становится гораздо спокойнее. Аккуратная запись работает как школьный навигатор: ведёт прямо к ответу.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ряды — меньше ошибок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ставим в один ряд единицы, потом — десятки. Тогда каждый столбик вычитается отдельно, без лишней путаницы. Даже если пример кажется длинным, аккуратные клетки помогают не сбиться и не потерять нужную цифру по дороге.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под единицами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написан ровно, проще заметить, когда нужно занимать десяток. А ещё легче проверить себя и увидеть случайную ошибку. Хорошая запись — это почти половина победы над задачей, даже без волшебной палочки.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запись — уверенный счёт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считают верным, если разность и вычитаемое в сумме дают уменьшаемое.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вычитание сложением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причины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спешит и забывает занять десяток. Тогда единиц не хватает, а ответ получается слишком большим или слишком маленьким.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десятки и единицы при записи столбиком. Из-за этого числа «съезжают», и пример превращается в совсем другой.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многих промахов одна: десяток не превратился в 10 единиц. Если следить за разрядами, такие ошибки быстро становятся заметны.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проверить результат сложением. Без проверки трудно заметить, что в примере 42−7 вместо 35 вдруг получилось 45.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числовому лучу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можно двигаться назад небольшими шагами. Сначала вычитают десяток, потом ещё несколько единиц. Так видно, как число уменьшается постепенно.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назад помогают не сбиться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тем, кому легче представлять движение по линии. Он помогает не терять счёт, даже если пример кажется длинным и немного хитрым.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удобно держит весь пример в памяти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" y="1744250"/>
            <a:ext cx="556500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169" y="1744250"/>
            <a:ext cx="486937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0" y="1771967"/>
            <a:ext cx="563700" cy="5010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48 карандашей, 16 забрали для урока, и нужно быстро понять, сколько осталось в пенале или коробке.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было 70 наклеек, а 25 он подарил другу, сразу хочется узнать, сколько радости осталось у него самого.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задачах тоже приходится вычитать: было 60 баллов, стало меньше на 18, значит нужно найти новый результат без лишней паники.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 и шаги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вычитание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удобных способа считать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столбик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по разрядам и считают спокойно, шаг за шагом. Этот способ помогает не перепутать десятки и единицы.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устно по частям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разбивают на удобные кусочки. Так легче вычитать, если один из них особенно близок к круглому числу.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числовой луч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двигаться назад по линии и видеть каждое уменьшение. Такой путь особенно помогает, когда хочется наглядности и уверенности.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64 представить как 60 и 4, становится ясно, что именно уменьшается при вычитании. Разряды помогают считать без путаницы и не терять ни одного десятка.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разрядов делает проверку ответа проще: сразу видно, где могла скрыться ошибка. Тогда примеры перестают казаться страшными, а числа ведут себя гораздо дружелюбнее.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десятки и единицы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счёта зависит от того, хватает ли единиц и насколько удобно считать ученику.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удобный способ вычитания
</a:t>
            </a:r>
            <a:endParaRPr lang="en-US" sz="338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 лучше длинных марафонов. Если каждый день решать несколько примеров, мозг быстрее запоминает удобные шаги и меньше путается.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упражнения повторяются спокойно и регулярно, ответы находятся увереннее. А ещё это немного похоже на игру, где каждый верный пример приносит маленькую победу.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46−12, 58−9 и 73−25 помогают тренировать внимание. Они учат не только считать, но и держать число в голове.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чередовать разные примеры: с переходом через десяток и без него. Так ученик учится замечать, какой способ нужен именно сейчас.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и скорость счёта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читаю пример и смотрю на десятки и единицы. Затем выбираю удобный способ: сразу, по частям или с занятием десятка.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ответа обязательно проверяю себя сложением. Если сумма не совпала, ищу перепутанные цифры или потерянный десяток и исправляю пример.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ученика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вычитать двузначные числа помогает в учёбе, играх и повседневных задачах. Когда разряды понятны, считать становится спокойнее, а ошибки легче замечать и исправлять.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— ключ к уверенности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2026-05-24T12:13:19Z</dcterms:created>
  <dcterms:modified xsi:type="dcterms:W3CDTF">2026-05-24T12:13:19Z</dcterms:modified>
</cp:coreProperties>
</file>