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геометрии: направление, длина и действия с ними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векторы: просто, наглядно, по делу.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векторы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точно описывать направление и величину, поэтому нужны и в геометрии, и в реальных задачах — от координатной плоскости до движения, силы и навигации.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вектора и его основные части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как отрезок со стрелкой: она показывает, откуда начинается движение и куда оно направлено. Именно направление отличает вектор от обычного отрезка.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вектора называют модулем. Она показывает, насколько «сильным» или «длинным» является вектор, и всегда выражается неотрицательным числом.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указывает ни в какую сторону. Он нужен в вычислениях как особый случай, когда перемещение отсутствует.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направление, даже если расположены в разных местах чертежа. Их можно мысленно переносить параллельно самому себе.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модулю, но направлены в разные стороны. Такие векторы удобно использовать, когда нужно показать движение в обратном направлении.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и изображают вектор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стрелка ставится у конца вектора и показывает его направление. Начало и конец помогают точно понять, как нужно читать изображение.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параллельно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вектор можно переносить на плоскости параллельно самому себе. Его свойства при этом не меняются, потому что сохраняются длина и направление.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 с подписями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подписывать начало, конец и модуль вектора, особенно на координатной сетке. Такой рисунок делает запись наглядной и помогает не путать разные векторы.
</a:t>
            </a:r>
            <a:endParaRPr lang="en-US" sz="1248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записывают строчной буквой со стрелкой или двумя буквами точек, например \u2192a и \u2192AB. Оба способа подчеркивают, что важны длина и направление.
</a:t>
            </a:r>
            <a:endParaRPr lang="en-US" sz="12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векторов и их свойства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векторов по длине и направлению.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сравнивают не только по длине, но и по направлению; эти два признака определяют его вид.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векторов из школьного курса геометрии 8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не бывает отрицательным: он либо больше нуля, либо равен нулю. Это помогает сразу понимать, может ли вектор задавать движение.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единственное значение, при котором вектор не имеет длины и направления.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модуля вектора из школьного курса 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и вертикальная составляющие вектора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значения показывают направление движения относительно осей координат и помогают разложить вектор на две перпендикулярные части.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осям можно отдельно оценить вклад каждого направления, а затем сложить составляющие в один итоговый вектор.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разложения вектора на составляющие.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 плоскости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разность по x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показывает, насколько изменилось положение по горизонтали. Для этого из x2 вычитают x1, получая смещение вправо или влево.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разность по y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 описывает вертикальное изменение. Из y2 вычитают y1, чтобы узнать, сколько шагов вектор делает вверх или вниз.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Задать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начало вектора A(x1; y1) и его конец B(x2; y2). Без этих точек нельзя точно определить координаты вектора.
</a:t>
            </a:r>
            <a:endParaRPr lang="en-US" sz="103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записывают как (x2 − x1; y2 − y1). Такая форма удобна, потому что сразу показывает направление и величину смещения на координатной плоскости.
</a:t>
            </a:r>
            <a:endParaRPr lang="en-US" sz="10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вектора по координатам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вектора на координатной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 рисуют, затем к его концу переносят начало второго. Сумма идет от начала первого к концу второго и показывает общий результат.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выходят из одной точки, строят параллелограмм. Его диагональ от общего начала и есть сумма этих двух векторов.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складывают отдельно горизонтальные и вертикальные координаты. Это делает вычисления удобными и позволяет быстро находить итоговый вектор.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определить общее перемещение, маршрут или результат нескольких сил. Поэтому векторы особенно полезны в геометрии, физике и задачах на движение.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 для суммы векторов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начинается в общей точке и показывает не отдельное движение, а их совместный результат.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 согласованнее направления векторов, тем понятнее их итоговая сумма по диагонали.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иллюстративный пример по правилу параллелограмма, без 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 противоположный вектор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вычитание 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удобно сводить к сложению противоположного: a − b = a + (−b). Такой приём упрощает вычисления и делает действие наглядным на чертеже.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противоположного вектора та же длина, но стрелка направлена в обратную сторону. Поэтому он помогает «отменить» исходный вектор и сравнить два перемещения.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вычитают по отдельности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координаты, из первой координаты вычитают первую, из второй — вторую. Знаки важно сохранять, иначе результат получится неверным даже при правильной формуле.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используют, чтобы найти разность перемещений, скоростей или вектор между двумя точками. Он помогает описывать не только изменение положения, но и изменение направления.
</a:t>
            </a:r>
            <a:endParaRPr lang="en-US" sz="9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 векторами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главные операции и их краткие правила. Она помогает быстро сравнить действие с вектором и результат вычисления.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операции сводятся к простым правилам: координаты считают по частям, а знак числа влияет на направление вектора.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действий с векторами.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вектор разворачивается в противоположную сторону. Его модуль при этом увеличивается в соответствии с абсолютным значением множителя.
</a:t>
            </a:r>
            <a:endParaRPr lang="en-US" sz="85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равен нулю, получается нулевой вектор. У него нет длины и направления, поэтому он служит особым случаем в векторных вычислениях.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на положительное число, направление сохраняется. Меняется только длина: она увеличивается или уменьшается в столько раз, сколько показывает множитель.
</a:t>
            </a:r>
            <a:endParaRPr lang="en-US" sz="896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операция похожа на изменение масштаба на карте или в чертеже. Она показывает, как один и тот же вектор можно растянуть, сжать или развернуть.
</a:t>
            </a:r>
            <a:endParaRPr lang="en-US" sz="10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в повседневной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идеи помогают описывать не только маршрут, но и изменение положения объекта во времени.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 любой сфере, где важны направление и величина, можно использовать векторное описание.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жизненных примеров использования векторов.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физике и спорте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 дороге и на стадионе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велосипедист ускоряется или замедляется, важно не только, с какой скоростью он движется, но и куда направлен его путь. Вектор скорости помогает точно описать движение на дороге, треке или школьной площадке.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удара в игре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мячу или толчок предмета можно рассматривать как вектор силы. У него есть величина и направление, поэтому один и тот же удар может дать разный результат в зависимости от того, куда он направлен.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 карте часто показывают стрелкой: она указывает, откуда и куда движется воздух. Такой пример удобно связывает географию, физику и геометрию, потому что сразу видно и силу, и направление.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векторы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потерять знаки, направление и единицы измерения.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по координатам: примеры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модуля используют теорему Пифагора, если координаты заданы на плоскости.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координат не меняет длину; важны только их абсолютные значения.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модуля вектора: |a|=√(x²+y²).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82045" y="4200160"/>
            <a:ext cx="286650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принимает координаты за длину вектора. Но координаты показывают изменение по осям, а модуль — настоящую длину, которую можно сравнивать и измерять.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пропущенная отрицательная координата меняет весь ответ. Особенно часто это случается при вычитании и при записи вектора, направленного влево или вниз.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похожие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направление, а сонаправленные могут быть разной длины. Из-за этого их легко перепутать, если смотреть только на рисунок.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переносе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второй вектор нужно переносить параллельно самому себе, не меняя длину и направление. Если этого не сделать, сумма получится неверной.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умножают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вектор должен развернуться. Если оставить прежнее направление, результат будет неверным, даже если модуль посчитан правильно.
</a:t>
            </a:r>
            <a:endParaRPr lang="en-US" sz="7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коротко о главном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силы и перемещения так, чтобы видеть и длину, и направление. Если помнить правила записи, координат и действий, задачи становятся понятнее и решаются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2026-05-29T04:06:46Z</dcterms:created>
  <dcterms:modified xsi:type="dcterms:W3CDTF">2026-05-29T04:06:46Z</dcterms:modified>
</cp:coreProperties>
</file>