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мир связывает страны через информацию, идеи и товары.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мир: ключевые темы и проблемы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глобальной взаимосвязи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мир сформировался через важные открытия и развитие торговли с XV века. Технологии XIX и XX веков ускорили контакты между странами, а интернет сделал связь мгновенной и повсеместной.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глобализации и её проявления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— процесс усиления взаимосвязей между странами в экономике, культуре и технологиях. Это создание единой мировой системы влияния и обмена.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глобализации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модный бизнес и популярные музыкальные направления показывают, как идеи распространяются и влияют на стиль жизни миллионов людей.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культурные тренды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NASA и Европейского космического агентства демонстрируют, как страны совместно исследуют космос, объединяя ресурсы и знания.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научного сотрудничества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глобального мира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Развитие транспорта обеспечивает быстрое перемещение людей и грузов, облегчая международную торговлю и обмен опытом.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Интернет и международные организации способствуют обмену информацией и согласованию действий между странами во многих сферах.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инвестиции в глобальном масштабе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товаров распределено между странами для оптимизации ресурсов и снижения затрат. Например, смартфоны создаются с использованием деталей из разных уголков мира.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производства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международные банки и фонды вкладывают средства в проекты по всему миру, стимулируя экономический рост и развитие регионов.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инвестиции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торговля: объемы и лидеры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стоимость мировой торговли достигла 25,3 триллиона долларов, укрепляя экономические связи и расширяя ассортимент товаров.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ЕС, Китая и США показывает значимость этих регионов в мировой экономике и способствует снижению цен для потребителей.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торговая организация, 2023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объединяет народы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исследования и обмен информацией через онлайн-платформы ускоряют научный прогресс и помогают решать глобальные задачи.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научные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Проекты, как CERN и Международная космическая станция, объединяют ученых из разных стран, создавая технологии будущего.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Технологический прогресс расширяет возможности обучения и доступа к новым знаниям для миллионов людей.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Расширение рынков обеспечивает разнообразие товаров и услуг, улучшая качество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вызовы глобализации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Значительная эксплуатация дешевой рабочей силы и падение национального производства вызывают дисбаланс в экономике.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Однако возрастает разрыв между богатыми и бедными странами, создавая социальные трудности.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— глобальные координаторы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поддержание мира и сотрудничества между государствами на мировом уровне.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правила мировой торговли, стимулируя экономическое развитие.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культурное наследие и способствует развитию образования в разных странах.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Координирует глобальные усилия по борьбе с болезнями и охране здоровья населения.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в глобальном контексте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потепление, загрязнение и уничтожение природных экосистем угрожают здоровью планеты и устойчивости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экологические организации реализуют программы по снижению выбросов и сохранению биоразнообразия во всех регионах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коммуникации в глобальном мире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мессенджеры и видеозвонки позволяют моментально общаться с людьми на других континентах. Это способствует поддержанию отношений и развитию международного сотрудничества, сближая семьи и друзей.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Мгновенная связь между континентами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 смартфонов облегчает доступ к цифровым сервисам. Люди могут делиться новостями и идеями в режиме онлайн, что укрепляет глобальные коммуникационные связи и расширяет круг общения.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 — инструмент единения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2023 году более 5 миллиардов человек имели доступ к интернету. Это открыло возможности для обучения, работы и культурного обмена, сделав мир более взаимосвязанным и информированным.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интернету как основа глобального общения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миграционных процессов в эпоху глобализации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миграции связан с экономическими возможностями и образовательным обменом. Люди активно переезжают ради работы и учёбы в развитые страны.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 — начало XXI века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 временно ограничила перемещение, но также стимулировала цифровую миграцию и удалённую работу из разных стран мира.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2020–2021 годы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и информационных сетей упрощает миграцию, создавая международные сообщества и облегчая адаптацию мигрантов.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2016–2019 годы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миграции из-за политических конфликтов и войн, например, кризис в Сирии, что привело к значительному числу беженцев.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2011–2015 годы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активизирует распространение мировых культурных явлений, например, популярность K-pop и мировая любовь к японской кухне.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национальные традиции сохраняются и адаптируются, переосмысливаются молодыми поколениями в контексте современности.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обмен: традиции и современные тренды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изучению языков и истории благодаря доступности культурного контента усиливает международное взаимопонимание и уважение.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глобальном мире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Онлайн-университеты и платформы делают обучение доступным для миллионов по всему миру. Студенты могут учиться в удобном темпе и выбирают курсы по интересам.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обмены и олимпиады расширяют опыт учащихся. Они знакомятся с новыми культурами, а также улучшают языковые и профессиональные навыки.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спорт: объединение и международные события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750" y="2001176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 средство сближения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спортивные мероприятия укрепляют связи между народами, способствуя дружбе и взаимному уважению. Спорт объединяет людей вне политических и культурных различий.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376750" y="3452400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крупных соревнований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и чемпионаты мира формируют общие традиции и передают опыт молодым спортсменам, способствуя развитию физической культуры на глобальном уровне.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безопасность в современном мире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пользователей интернета увеличивает риски кибератак, фишинга и потери персональных данных. Защита информации становится ключевым вызовом.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цифровой гигиены — использование сложных паролей, осторожность в соцсетях и внимательность при скачивании файлов — помогает снизить опасности.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количество кибератак выросло на 38%, что подчеркивает необходимость применять современные методы защиты и осознавать цифровые угрозы.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бренды, такие как Apple и Samsung, доминируют на мировом рынке, создавая глобальное потребительское пространство и внедряя инновации в повседневную жизнь.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рыночной капитализации топ-100 глобальных компаний приходится на международные корпорации.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Forbes 2023 года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международного общения и их роль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остаётся основным средством международного общения, помогая людям из разных стран объясняться и сотрудничать в бизнесе и образовании.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иностранных языков расширяет возможности участвовать в международных проектах, а также способствует личностному и профессиональному развитию школьников.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туризм: масштабы и влияние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2019 году около 1,5 миллиарда человек путешествовали за границу, расширяя свои знания о мире и знакомясь с традициями разных народов. Это способствует развитию толерантности и взаимопонимания.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как мост культур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поддерживает рабочие места и экономику стран, стимулируя инфраструктурное развитие и сохранение культурного наследия, что приносит пользу как местным сообществам, так и посетителям.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вклад туризма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открывает новые горизонты для знаний и сотрудничества, но требует ответственного подхода к экологическим и социальным проблемам. Важно развивать критическое мышление и уважение к различиям для гармоничного будущего.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мир: вызовы и возможности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2026-05-11T01:42:13Z</dcterms:created>
  <dcterms:modified xsi:type="dcterms:W3CDTF">2026-05-11T01:42:13Z</dcterms:modified>
</cp:coreProperties>
</file>