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несогласованных определений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когда несогласованные определения выделяются запятыми.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шестом классе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точнее описывать предметы, людей и места: дом у реки, тетрадь в клетку, девочка с бантом. Знание правила делает речь яснее и помогает не ошибаться в запятых.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несогласованное определение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22300" y="1686504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называет признак предмета, но не изменяется вместе с существительным. Оно связано с главным словом по смыслу, а не по форме.
</a:t>
            </a:r>
            <a:endParaRPr lang="en-US" sz="1003" dirty="0"/>
          </a:p>
        </p:txBody>
      </p:sp>
      <p:sp>
        <p:nvSpPr>
          <p:cNvPr id="12" name="Text 3"/>
          <p:cNvSpPr txBox="1"/>
          <p:nvPr/>
        </p:nvSpPr>
        <p:spPr>
          <a:xfrm>
            <a:off x="3193656" y="1686485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к такому определению можно задать вопрос какой? или какой именно? Это помогает заметить, что слово уточняет существительное и дополняет его значение.
</a:t>
            </a:r>
            <a:endParaRPr lang="en-US" sz="1003" dirty="0"/>
          </a:p>
        </p:txBody>
      </p:sp>
      <p:sp>
        <p:nvSpPr>
          <p:cNvPr id="13" name="Text 4"/>
          <p:cNvSpPr txBox="1"/>
          <p:nvPr/>
        </p:nvSpPr>
        <p:spPr>
          <a:xfrm>
            <a:off x="322275" y="342504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таким конструкциям относятся: дом у дороги, мальчик в очках, желание учиться. Во всех примерах признак выражен не прилагательным, а другим способом.
</a:t>
            </a:r>
            <a:endParaRPr lang="en-US" sz="1003" dirty="0"/>
          </a:p>
        </p:txBody>
      </p:sp>
      <p:sp>
        <p:nvSpPr>
          <p:cNvPr id="14" name="Text 5"/>
          <p:cNvSpPr txBox="1"/>
          <p:nvPr/>
        </p:nvSpPr>
        <p:spPr>
          <a:xfrm>
            <a:off x="3193625" y="34249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делает описание точнее: оно показывает место, назначение, внешний вид или другое уточнение предмета. Благодаря этому текст становится выразительнее и понятнее.
</a:t>
            </a:r>
            <a:endParaRPr lang="en-US" sz="1003" dirty="0"/>
          </a:p>
        </p:txBody>
      </p:sp>
      <p:sp>
        <p:nvSpPr>
          <p:cNvPr id="15" name="Text 6"/>
          <p:cNvSpPr txBox="1"/>
          <p:nvPr/>
        </p:nvSpPr>
        <p:spPr>
          <a:xfrm>
            <a:off x="6065000" y="1686497"/>
            <a:ext cx="2336100" cy="12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согласуется 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прилагательного, несогласованное определение не меняет окончание вслед за существительным. Поэтому форма словосочетания остаётся одинаковой в разных предложениях.
</a:t>
            </a:r>
            <a:endParaRPr lang="en-US" sz="100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выражаются несогласованные определения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Существительное с предлогом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признак выражается сочетанием существительного с предлогом: платье в полоску, дом напротив, человек с рюкзаком. Такое слово или оборот уточняет предмет через обстоятельство или принадлежность.
</a:t>
            </a:r>
            <a:endParaRPr lang="en-US" sz="1009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Инфинитив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может быть выражено инфинитивом: стремление победить, желание учиться, просьба помочь. Здесь неопределённая форма глагола показывает цель, намерение или содержание действия.
</a:t>
            </a:r>
            <a:endParaRPr lang="en-US" sz="957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Наречные и 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признак передаётся наречием или цельным словосочетанием: окно справа, дом по соседству, человек по имени Илья. Такие выражения обозначают место, способ называния или особую характеристику.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удобно сравнивать разные формы: тетрадь в клетку, книга для чтения, друг без шапки. Так легче увидеть, что определение может выражаться не только прилагательным.
</a:t>
            </a:r>
            <a:endParaRPr lang="en-US" sz="10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812499"/>
            <a:ext cx="5253300" cy="8961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и несогласованные определения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Сравним, как ведут себя определения в предложении и какие слова чаще их выражают.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определения подстраиваются под существительное, а несогласованные сохраняют свою форму и чаще выражаются сочетаниями с предлогами.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грамматических признаков по школьному правилу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несогласованное определение обособляется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основным школьным условиям постановки запятой.
</a:t>
            </a:r>
            <a:endParaRPr lang="en-US" sz="1123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определение стоит после главного слова, оно легче воспринимается как добавочное сообщение, а не как часть тесного названия предмета.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 о постпозиции несогласованного определения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условия помогают понять, почему оборот после существительного чаще выделяется запятыми.
</a:t>
            </a:r>
            <a:endParaRPr lang="en-US" sz="237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Обособление при местоимениях и собственных именах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37900" y="188692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личных местоимениях несогласованное определение обычно выделяется запятыми, потому что оно добавляет подробность к уже названному лицу и звучит как отдельное пояснение.
</a:t>
            </a:r>
            <a:endParaRPr lang="en-US" sz="1103" dirty="0"/>
          </a:p>
        </p:txBody>
      </p:sp>
      <p:sp>
        <p:nvSpPr>
          <p:cNvPr id="10" name="Text 3"/>
          <p:cNvSpPr txBox="1"/>
          <p:nvPr/>
        </p:nvSpPr>
        <p:spPr>
          <a:xfrm>
            <a:off x="320926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относится к имени человека, он часто становится уточнением: Мария, с книгой в руках, подошла к окну. Здесь важна не просто принадлежность, а дополнительная информация о человеке.
</a:t>
            </a:r>
            <a:endParaRPr lang="en-US" sz="1103" dirty="0"/>
          </a:p>
        </p:txBody>
      </p:sp>
      <p:sp>
        <p:nvSpPr>
          <p:cNvPr id="11" name="Text 4"/>
          <p:cNvSpPr txBox="1"/>
          <p:nvPr/>
        </p:nvSpPr>
        <p:spPr>
          <a:xfrm>
            <a:off x="6080613" y="1886901"/>
            <a:ext cx="2336100" cy="140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выделяют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обособление помогает отделить основное сообщение от детали. Читатель сразу понимает, что главная мысль уже названа, а оборот лишь расширяет её.
</a:t>
            </a:r>
            <a:endParaRPr lang="en-US" sz="11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такие конструкции встречаются чаще всего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такие обороты особенно заметны в описаниях людей и бытовых предметов, где важны конкретность и точность слов.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описания внешности и предметов; реже — пояснения имени. Во всех случаях конструкция помогает сделать признак более точным.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сопоставление примеров по типам конструкций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запятая не нужна
</a:t>
            </a:r>
            <a:endParaRPr lang="en-US" sz="2223" dirty="0"/>
          </a:p>
        </p:txBody>
      </p:sp>
      <p:sp>
        <p:nvSpPr>
          <p:cNvPr id="11" name="Text 2"/>
          <p:cNvSpPr txBox="1"/>
          <p:nvPr/>
        </p:nvSpPr>
        <p:spPr>
          <a:xfrm>
            <a:off x="323725" y="17470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Тесная 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образует единое описание предмета, запятая не ставится: дом у реки, платье в клетку. Здесь оборот не отделяется как добавочное сообщение.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23725" y="2573683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конструкции называют постоянную или привычную характеристику: человек с усами, тетрадь в линейку. Такая деталь воспринимается как часть названия предмета, а не уточнение.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23725" y="3400316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паузы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словосочетание произносится слитно, без заметной паузы, оно обычно не обособляется. Это показывает, что смысловая связь между словами очень тесная.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23725" y="4226950"/>
            <a:ext cx="37731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нельзя убрать без потери точного смысла, запятая чаще не нужна. В таких случаях словосочетание остаётся цельным и устойчивым.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без обособления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формы, которые образуют цельное описание предмета и обычно не отделяются запятыми.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сочетание тесно связано с существительным и называет постоянный или привычный признак, а не добавочное сообщение.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 несогласованных определений»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пауза в речи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остановка перед уточнением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читала вслух и чуть замедлилась перед словами «у окна». Пауза была короткой, но заметной: именно она помогла отделить основное сообщение от дополнительного уточнения. Слушатель сразу понял, что речь идёт не о любом окне, а о конкретном месте.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выделяет подробность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произнёс: «Дом, у реки, стоял пустой». Слова после запятой звучали отдельно и чуть ниже по тону. Такая интонация показывает, что оборот добавляет подробность, а не называет главный признак предмета.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слышно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учитель читает предложение медленно, обособленное определение легко заметить на слух. Оно словно вставлено в фразу как короткое пояснение, поэтому после него возникает маленькая пауза. По этой паузе удобно учиться ставить запятые правильно.
</a:t>
            </a:r>
            <a:endParaRPr lang="en-US" sz="10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840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как пояснение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назван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 предложении называется человек, предмет или место, а затем даётся дополнительная информация о нём. Это пояснение помогает узнать объект точнее, но не входит в основное сообщение.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821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новый факт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сообщает не главный признак, а отдельную подробность: профессию, роль, положение или другую характеристику. Поэтому он воспринимается как добавление к уже известной основе фразы.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184200" y="1232400"/>
            <a:ext cx="2779800" cy="11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Запятая отделяет пояснение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такую конструкцию можно убрать без потери главной мысли, запятая обычно нужна. Она показывает границу между основным сообщением и поясняющей частью, которая уточняет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знаках препинания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похожих по форме, но разных по смыслу сочетаниях.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трудность — распознать, где есть добавочное пояснение, а где обычное тесное описание предмета.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учебных примеров по теме, составленная для 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запятой шаг за шагом
</a:t>
            </a:r>
            <a:endParaRPr lang="en-US" sz="2223" dirty="0"/>
          </a:p>
        </p:txBody>
      </p:sp>
      <p:sp>
        <p:nvSpPr>
          <p:cNvPr id="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смысле, месте в предложении и наличии пояснения.
</a:t>
            </a:r>
            <a:endParaRPr lang="en-US" sz="112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определений в одном предложении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323725" y="174705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Оборот становится длиннее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конструкции несколько слов, она сильнее отделяется от основного предложения. Длинный оборот звучит как самостоятельная подробность и чаще требует запятых с обеих сторон.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3725" y="2913675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 теснее связана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определение короткое и привычное, оно может восприниматься как часть цельного описания. В таком случае запятая обычно не нужна, даже если в предложении есть ещё один признак.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23725" y="4080300"/>
            <a:ext cx="36876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важнее количества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слов помогает, но не решает всё. Главное — понять, добавляет ли оборот отдельное сообщение или просто уточняет обычный признак предмета.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и домашней жизни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61000" y="1629373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 портфелем идёт по коридору, и это легко представить в обычной школьной ситуации. Такой пример помогает увидеть несогласованное определение в живой речи.
</a:t>
            </a:r>
            <a:endParaRPr lang="en-US" sz="1048" dirty="0"/>
          </a:p>
        </p:txBody>
      </p:sp>
      <p:sp>
        <p:nvSpPr>
          <p:cNvPr id="12" name="Text 3"/>
          <p:cNvSpPr txBox="1"/>
          <p:nvPr/>
        </p:nvSpPr>
        <p:spPr>
          <a:xfrm>
            <a:off x="261000" y="2493996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без звонка — знакомое описание вещи, которую можно увидеть во дворе или в подъезде. Сочетание называется просто и без лишних пояснений.
</a:t>
            </a:r>
            <a:endParaRPr lang="en-US" sz="1048" dirty="0"/>
          </a:p>
        </p:txBody>
      </p:sp>
      <p:sp>
        <p:nvSpPr>
          <p:cNvPr id="13" name="Text 4"/>
          <p:cNvSpPr txBox="1"/>
          <p:nvPr/>
        </p:nvSpPr>
        <p:spPr>
          <a:xfrm>
            <a:off x="258450" y="3358618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на солнечной стороне сразу подсказывает, где находится предмет и какой у него признак. Это удобный пример для сравнения с поясняющими оборотами.
</a:t>
            </a:r>
            <a:endParaRPr lang="en-US" sz="1048" dirty="0"/>
          </a:p>
        </p:txBody>
      </p:sp>
      <p:sp>
        <p:nvSpPr>
          <p:cNvPr id="14" name="Text 5"/>
          <p:cNvSpPr txBox="1"/>
          <p:nvPr/>
        </p:nvSpPr>
        <p:spPr>
          <a:xfrm>
            <a:off x="258450" y="4223225"/>
            <a:ext cx="4227900" cy="6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 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для чтения показывает назначение предмета, а не случайную подробность. Такие словосочетания часто встречаются дома и помогают тренировать правило на понятных примерах.
</a:t>
            </a:r>
            <a:endParaRPr lang="en-US" sz="10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распознавать признак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вид признака и типичную конструкцию, чтобы быстрее понимать, нужна ли запятая.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только называет обычный признак, он тесно связан с существительным; если уточняет и поясняет, его обычно выделяют запятыми.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«Обособление несогласованных определений»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80727"/>
            <a:ext cx="204900" cy="163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16601" y="2362487"/>
            <a:ext cx="17535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10901" y="2362487"/>
            <a:ext cx="17535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подсказки для памяти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связано с существительным по смыслу, но не изменяется вместе с ним. Это помогает отличить его от согласованного определения.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Постпозиция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оборот стоит после существительного и звучит как добавочное уточнение, запятая чаще нужна. Такое положение делает пояснение более заметным в предложении.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и местоимения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личных местоимениях и собственных именах несогласованные определения нередко выделяются запятыми. В этих случаях оборот сообщает дополнительную подробность о человеке.
</a:t>
            </a:r>
            <a:endParaRPr lang="en-US" sz="862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сочетание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словосочетание устойчивое и называет обычный признак предмета, запятая обычно не ставится. Тогда конструкция воспринимается как единое описание.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правильно поставить запятую, нужно смотреть на смысл, место оборота и интонацию. Если есть добавочное сообщение, оно выделяется; если сочетание тесное, запятая обычно не нужна.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2026-05-28T06:25:37Z</dcterms:created>
  <dcterms:modified xsi:type="dcterms:W3CDTF">2026-05-28T06:25:37Z</dcterms:modified>
</cp:coreProperties>
</file>