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Беларусь в межвоенный период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Разделённая Беларусь 1918–1939: история, культура, идентичность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Российской империи и событий Первой мировой войны Беларусь оказалась разделена между Польшей и Советским Союзом. Этот факт определил её дальнейшую политическую и культурную судьбу в межвоенный период.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разделения Беларуси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Рижского договора 1921 года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договору около 40% территории Беларуси отошло Польше, остальное вошло в состав Советской России. Граница проходила вдоль значимых рек и транспортных артерий.
</a:t>
            </a:r>
            <a:endParaRPr lang="en-US" sz="1920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граница включала важные города и железнодорожные узлы, что влияло на экономику и военную стратегию обеих стран.
</a:t>
            </a:r>
            <a:endParaRPr lang="en-US" sz="2000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повлёк за собой разные социальные и культурные режимы, усложнив национальную интеграцию и создав условия для противоречий.
</a:t>
            </a:r>
            <a:endParaRPr lang="en-US" sz="196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Белорусское национальное движение после 1918 года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Активисты стремились создать независимое государство, что вызывало противостояние с доминирующими политическими силами региона.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признание не последовало, а внутренняя раздробленность ослабляла возможности движения.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Фактическое влияние национального движения оставалось ограниченным из-за внешних и внутренних препятствий.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польской части входили Гродненская, Брестская, Виленская и Пинская области с населением свыше 4 миллионов.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переписи 1921 года, белорусы составляли более 60% жителей западных районов.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Присутствовали значительные польская, еврейская и литовская общины, что формировало этническую мозаичность.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 был низким — менее 20% проживали в городах, что отражало сельскую структуру территории.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численность населения Западной Беларуси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многообразие сочеталось с политикой коренизации, стимулирующей развитие белорусского языка и культуры.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переписи 1926 года, в БССР проживало около 4,2 миллиона человек, свыше 80% из которых были белорусами.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миграций и советских интеграционных процессов возросло число русских и еврейских общин.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этнический состав Восточной Беларуси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преобразования и города Беларуси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городов и границ после 1921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Минск, Могилёв, Витебск и часть Гомеля вошли в состав СССР, тогда как Гродно, Брест, Пинск и Вильно остались в Польше. Граница изменялась по политическим обстоятельствам.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западных территорий в 1939 году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пакта Молотова — Риббентропа в 1939 году Западная Беларусь была возвращена Советскому Союзу, что изменило карту региона.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Беларуси расширялась белорусизация школ благодаря политике коренизации и урбанизации.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Беларуси население страдало от Малоземелья и ограниченных возможностей развития сельского хозяйства.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преимущественно велось на польском языке, белорусы испытывали дискриминацию в государственном аппарате.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 разными социальными структурами и культурными приоритетами формировало неодинаковую жизнь в двух регионах.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отличия между Восточной и Западной Беларусью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Беларуси польская власть ограничивала православное вероисповедание, закрывая церкви и подавляя духовенство.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отражали идеологические и национальные ориентиры двух режимов и влияли на религиозную жизнь населения.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Беларуси развивались культурные общества, театры и издания, что стимулировало белорусскую культуру и просвещение.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и культурная политика в Беларуси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Прошла активная индустриализация с созданием крупных промышленных предприятий и энергетических объектов.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изменила аграрный уклад, внедрялись коллективные хозяйства по советской модели.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Строились образовательные и культурные учреждения, ориентированные на продвижение социалистических ценностей.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усилилась, происходило формирование нового советского общества с идеологической воспитательной системой.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модернизация в Восточной Беларуси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Социально-культурная ситуация в Западной Беларуси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польской части Беларуси господствовала политика полонизации, направленная на укрепление позиций польского языка и культуры в образовании и управлении, что ограничивало использование белорусского языка.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Белорусское национальное движение активно боролось за сохранение этнокультурной идентичности, выступая за создание автономных органов и развитие белорусской школы, несмотря на преследования.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власти систематически применяли репрессии против активистов национального движения, ограничивая свободу организации и культурного выражения белорусов в регионе.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развитие Восточной Беларуси: этапы и достижения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промышленных предприятий в Минске и Могилёве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1928 по 1939 год в Минске и Могилёве значительно увеличилось число фабрик и заводов, что способствовало экономическому подъёму региона и росту рабочих мест, стимулировав миграцию из сельской местности.
</a:t>
            </a:r>
            <a:endParaRPr lang="en-US" sz="1473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энергетики и транспортной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построены электростанции на реке Днепр и новые железнодорожные линии, улучшая снабжение энергетикой и связь между промышленными центрами, что усилило индустриализацию и урбанизацию.
</a:t>
            </a:r>
            <a:endParaRPr lang="en-US" sz="14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репрессии в Восточной Беларуси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нанесли серьёзный ущерб культурному потенциалу региона, приведя к уничтожению многих научных и творческих организаций, а также к утрате значительной части квалифицированных специалистов.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1930-х годов тысячи представителей интеллигенции и политических активистов были арестованы и подвергнуты преследованиям в рамках операций НКВД, направленных против национальных меньшинств.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землевладения (латифундии) сохранялись и укреплялись, усиливая социальное неравенство и экономическую зависимость мелких крестьян от землевладельцев.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1920-х годах в Польше проведена аграрная реформа, перераспределившая часть белорусских земель польским переселенцам и военнослужащим, что вызвало недовольство среди местных крестьян.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90% белорусского населения Западной Беларуси были заняты сельским хозяйством, при этом зачастую испытывали острый дефицит пахотных земель и ограничен доступ к гражданским правам.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политика и аграрная структура Западной Беларуси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Приблизительно 30% населения Польши в 1934 году жили за чертой бедности, что отражало тяжёлое социальное положение в регионе.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1930–1935 годах Западная Беларусь столкнулась с экономическим кризисом, вызванным низкими урожаями и ухудшением условий сельского хозяйства.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безработицы затронул значительную часть населения, что способствовало массовой миграции в города и за пределы страны в поисках работы.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Обострились социальные противоречия, увеличилось количество сезонных трудовых мигрантов и эмигрантов, ослабляющих экономический потенциал Западной Беларуси.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Западной Беларуси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частях Беларуси национальное движение стремилось к развитию культуры и языка, создавая школы, библиотеки и издания на белорусском языке.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Беларуси национальное возрождение поддерживалось государством, однако сопровождалось жёстким идеологическим контролем, ограничивающим свободу творчества и политической активности.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Беларуси движение испытывало серьёзные препятствия в виде запретов, конфискаций и арестов со стороны польских властей, что тормозило развитие.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Белорусское национальное движение в 1920–1930-х годах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1930-х годов коммунистическая партия Западной Беларуси работала в подполье, скрываясь от преследований польских властей.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аресты и закрытие организаций серьёзно подорвали партийную структуру и способность вести общественную деятельность.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лидеры движения были арестованы, осуждены на длительные сроки или расстреляны, что существенно ослабило коммунистическое влияние.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Подпольное движение сохраняло низкий уровень координации, что ограничивало его политическую эффективность и широкое распространение среди населения.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коммунистического движения Западной Беларуси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Беларусь реализовала политику коренизации, что обеспечило широкое распространение белорусского языка в образовании.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резкое различие в доступе к образованию на родном языке, связанное с разной государственной политикой обеих частей страны.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и образовательные отчёты, 1939 год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языковая политика в двух частях Беларуси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против национальной интеллигенции и культуры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Беларуси польские власти закрывали белорусские школы и издания, усиливая контроль над церковью и административными структурами.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использование белорусского языка в судах и государственных органах был инструментом подавления национальной идентичности.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Беларуси в ходе сталинских репрессий уничтожались научные и культурные учреждения, усиливая кризис национальной культуры региона.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межвоенного периода в формировании современной Беларуси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 стал решающим этапом, когда политические и социальные процессы определили национальную идентичность и подготовили почву для послевоенного развития страны.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2026-05-11T06:36:30Z</dcterms:created>
  <dcterms:modified xsi:type="dcterms:W3CDTF">2026-05-11T06:36:30Z</dcterms:modified>
</cp:coreProperties>
</file>