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война: наступление агрессоров в 1939–1942 гг.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началась война и где агрессоры потеряли инициативу?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2969" y="1335250"/>
            <a:ext cx="3509262" cy="332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накануне войны: напряжение и кризис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мир оставался нестабильным: экономический кризис, рост авторитарных режимов и слабость Лиги Наций сделали новую войну всё более вероятной.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 и цели держав-агрессоров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Нацистское руководство стремилось отменить ограничения Версальской системы, расширить границы и получить «жизненное пространство» на востоке Европы за счёт других народов.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 рассчитывала укрепить своё влияние в Средиземноморье и Африке, мечтая о новой империи и контроле над важными морскими путями.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искала сырьё, рынки сбыта и новые территории в Восточной Азии, поэтому всё активнее продвигалась в Китай и соседние районы.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цель Оси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Державы Оси были готовы менять мировой порядок силой оружия, рассчитывая быстро добиться побед и разделить между собой захваченные территории.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год: первый удар по Европе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сентября Великобритания и Франция объявили войну Германии. С этого момента европейский кризис превратился в широкомасштабную войну между крупными державами.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Польши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оказалась разделена между Германией и СССР согласно секретным договорённостям, связанным с пактом Молотова — Риббентропа.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на Польшу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 сентября 1939 года Германия напала на Польшу, применив танки, авиацию и быстрое продвижение крупных соединений, чтобы сломить оборону в короткие сроки.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Польши и продвижение Германии в 1939–1940 гг.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полтора года Германия последовательно расширяла контроль и выходила к новым рубежам на западе Европы.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шло быстро и почти без пауз: одна победа открывала путь к следующей операции.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урока; хронология военных действий 1939–1940 гг.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Блицкриг: как работала немецкая военная стратегия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Блицкриг строился на внезапности и темпе: противник не успевал развернуть оборону, а решение о прорыве принималось до того, как фронт укреплялся.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Танки и пехота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Танковые части проходили вперёд, а моторизованная пехота закрепляла успех. Такая связка помогла Германии быстро разбить Польшу и прорвать оборону Франции.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Самолёты наносили удары по аэродромам, мостам и узлам связи, нарушая управление войсками и не позволяя быстро перебрасывать резервы.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фронта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противник терял связь между частями армии, оборона распадалась. Именно это произошло в Польше, а затем во время наступления через Арденны.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Франции и битва за Британию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Франции показало, насколько быстро Германия могла сокрушать крупные армии, если получала преимущество в скорости, авиации и танках.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за Британию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не смогла добиться господства в воздухе над Британией, а значит, не получила условий для вторжения через Ла-Манш.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военно-воздушные силы Великобритании удержали небо над страной, и это стало первым серьёзным срывом планов Гитлера.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1940 года север и запад Франции оказались под немецкой оккупацией, а на юге был создан режим Виши, сотрудничавший с Германией.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агрессии Германии в Европе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 за два года Германия быстро захватывала одну страну за другой.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 сокращённому перечню видно: Германия быстро расширила контроль над значительной частью Европы.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урока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 расширение войны в Средиземноморье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 июня 1940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вступила в войну на стороне Германии, рассчитывая быстро усилить свои позиции в Средиземноморье и Африке.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1940–1941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войска действовали в Северной Африке, на Балканах и в Восточной Африке, но часто терпели неудачи и нуждались в поддержке Германии.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пути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в регионе были связаны с Суэцким каналом, нефтью и морскими маршрутами, поэтому Средиземноморье стало одним из главных театров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расширялась война в 1939–1942 гг.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конфликт постепенно охватил Европу, Африку, Азию и Тихий океан.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«Барбаросса»: нападение на СССР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объявления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июня 1941 года Германия и её союзники внезапно напали на СССР. Удар начался утром, когда на границе были сосредоточены крупные силы, и сразу охватил огромный фронт.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Наступление велось одновременно на Ленинград, Москву и Киев. Немецкое командование рассчитывало быстро разрушить управление страной, разделить советские силы и лишить СССР возможности организовать оборону.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продвижение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недели противник захватил большие территории и вышел далеко вглубь страны. Масштаб войны резко вырос: теперь решалась судьба не только Европы, но и всего мира.
</a:t>
            </a:r>
            <a:endParaRPr lang="en-US" sz="12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наступления на СССР в 1941 году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Одновременный удар по нескольким направлениям создавал для СССР угрозу окружения и вынуждал защищать огромную линию фронта.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разброс ударов помогал наступающим вначале, но слишком длинный фронт затруднял быстрое завершение войны.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Второй мировой войны, 1941 год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блицкриг на Востоке остановился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Красной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войска не сдавались после первых ударов и упорно задерживали продвижение противника. Оборона городов и боевые действия на разных участках срывали немецкий расчёт на быструю победу.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руководство успело вывезти множество заводов на восток страны. Это позволило сохранить производство оружия и техники, даже когда западные районы СССР оказались под угрозой оккупации.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наступления на Москву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1941 года немецкое продвижение к столице замедлилось, а зимой Красная армия перешла в контрнаступление. Так миф о непобедимости блицкрига начал разрушаться.
</a:t>
            </a:r>
            <a:endParaRPr lang="en-US" sz="1314" dirty="0"/>
          </a:p>
        </p:txBody>
      </p:sp>
      <p:sp>
        <p:nvSpPr>
          <p:cNvPr id="12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Восточном фронте Германия столкнулась с пространством, которого не ожидала. Чем дальше продвигались войска, тем труднее становилось снабжать их топливом, боеприпасами и продовольствием.
</a:t>
            </a:r>
            <a:endParaRPr lang="en-US" sz="12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Тихоокеанский театр войны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Китае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 1937 года Япония воевала в Китае и расширяла контроль в Восточной Азии. Ей были нужны сырьё, рынки и удобные территории для дальнейшего усиления.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Перл-Харбору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 декабря 1941 года японская авиация атаковала американскую базу Перл-Харбор на Гавайях. Этот удар стал шоком для США и резко изменил характер войны в Тихом океане.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наступление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вступления США в войну японские войска быстро захватили Филиппины, Малайю, Сингапур и Индонезию. Война охватила огромные морские пространства и важные колониальные территории.
</a:t>
            </a:r>
            <a:endParaRPr lang="en-US" sz="122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расширения войны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показывают, как локальный конфликт постепенно превратился в мировую войну.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с небольшим года война вышла за пределы Европы и охватила сразу несколько континентов.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Второй мировой войны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8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Балканы: борьба за важные территории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Африке шли бои за Суэцкий канал, через который проходили важные морские пути между Европой, Азией и колониями.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Африки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в пустынях Северной Африки были тяжёлыми из-за жары, нехватки воды и длинных линий снабжения. Здесь особенно важной становилась техника и транспорт.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Балкан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1941 году Германия и её союзники захватили Югославию и Грецию. Это помогло им укрепить позиции на юго-востоке Европы и контролировать стратегические пути.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 нескольких континентах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одновременно велись в Европе, Африке и Азии. Это ясно показало, что конфликт уже стал по-настоящему мировым и затронул разные типы территорий.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под контролем держав Оси к 1942 году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1942 года державы Оси достигли наибольшего расширения, но их владения были разбросаны на больших расстояниях.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становился контроль, тем труднее было удерживать завоёванные территории и снабжать войска.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карте военных действий Второй мировой войны, 1942 год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переломы в 1942 году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Неудача под Москвой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1941/42 года немецкое наступление на Москву окончательно застопорилось. Это стало первым серьёзным доказательством того, что война не закончится быстрым разгромом СССР.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Сталинградской битвы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1942 году борьба за Сталинград стала одним из самых важных сражений войны. Здесь решалось, сможет ли Германия продвинуться дальше к Волге и на юг СССР.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Тихом океане США сумели остановить японское продвижение. После этого стало заметно, что силы держав Оси больше не могут одинаково успешно наступать на всех фронтах.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наступления: оккупация, репрессии и жертвы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жителей угоняли на работы в Германию или заставляли трудиться в тяжёлых условиях на оккупированных территориях. Это разрушало семьи и лишало людей дома и будущего.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и расправы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Оккупационные власти применяли массовые аресты, казни и запугивание. Особенно жестоко преследовали тех, кого считали противниками режима, а также целые группы мирного населения.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Беженцы и пленные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людей стали беженцами, военнопленными и жертвами насилия. Война всё сильнее затрагивала не только армии, но и обычных жителей, ставших её главными жертвами.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захваченных землях враг вводил свои правила, назначал местные администрации и подчинял жизнь населения военным нуждам. Люди теряли свободу и право на нормальную жизнь.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1942 года наступление агрессоров начало захлебываться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этому времени державы Оси успели захватить огромные территории, но не смогли сломить сопротивление СССР, Великобритании, США и их союзников. Инициатива постепенно переходила к антигитлеровской коалиции.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2026-06-01T06:24:39Z</dcterms:created>
  <dcterms:modified xsi:type="dcterms:W3CDTF">2026-06-01T06:24:39Z</dcterms:modified>
</cp:coreProperties>
</file>