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проза: человек и город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меняет судьбу и внутренний мир героя?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Петербург и Москва стремительно росли, а литература начала видеть в городе не фон, а самостоятельный мир. Адрес, район и социальное положение героя стали важны не меньше его поступков.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литература открыла город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самостоятельный персонаж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дворы, мосты и лестницы в городской прозе не просто описываются: они направляют движение сюжета и меняют поведение героя.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среда усиливает шум, тесноту и ощущение контроля, поэтому город становится источником напряжения и внутреннего давления.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литература проверяет человека на стойкость: способен ли он сохранить достоинство, совесть и свободу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как два литературных кода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литературе часто связан с холодной геометрией, чиновничьей иерархией и тревожной изоляцией. Это город власти, где человек особенно уязвим перед системой.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выглядит более многослойной и живой: переулки, купеческий быт и речевая разноголосица создают ощущение исторической памяти и бытовой свободы.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линии городской прозы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классических текстах особенно заметны мотивы отчуждения и давления среды, а бытовая точность делает конфликт осязаемым.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тема соединяет социальный анализ с психологической драмой и делает среду частью сюжета.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городской прозы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внутренняя речь героя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говорит как бы сам с собой, и читатель видит не только поступок, но и цепочку сомнений, тревог и внезапных мыслей.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Обрывочное восприятие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суета дробит внимание: детали возникают резко, без полного объяснения, передавая нервный ритм и неустойчивость сознания.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Несобственно-прямая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речь приближается к сознанию персонажа, поэтому его страх, раздражение или растерянность звучат особенно убедительно и естественно.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звук, предмет или жест могут раскрыть больше, чем прямое описание, потому что городская жизнь всегда показывает характер через мелочи.
</a:t>
            </a:r>
            <a:endParaRPr lang="en-US" sz="12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городские образы в русской литературе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город не только служит местом действия, но и формирует тип конфликта в каждом произведении.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город определяет не только атмосферу, но и сам тип конфликта.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русская литература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топография города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Адрес, этаж и район в городской прозе сразу показывают положение героя. Пространственная точность помогает понять, где он живет, как работает и насколько защищен.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жилья тоже многое говорит о человеке: доходный дом, коммунальная квартира или окраина создают разный уровень тесноты, уязвимости и повседневных ограничений.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центру или удаленность от него обозначает не только расстояние, но и доступ к власти, культуре, деньгам и возможностям передвижения.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неравенства действует без прямых пояснений: сама карта города становится рассказом о социальной дистанции и разделении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городской прозе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многих произведений Гоголя, Достоевского и Булгакова.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города: диалоги, жаргон, вывески, объявления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улицы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прозе речь прохожих, продавцов, чиновников и случайных собеседников создает ощущение живой среды. Разговорные интонации, обрывки фраз и просторечие показывают, как именно город звучит в повседневности, а не только как он выглядит.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вывесок и объявлений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афиши, надписи на стенах и объявления в витринах становятся частью художественного мира. Они помогают почувствовать эпоху, уровень торговли и характер городской повседневности, где слово работает почти как визуальный знак.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как признак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Трамвай, двор, рынок, подъезд и торговые ряды не только описываются, но и слышатся в тексте. Звуковая среда делает город ощутимым и показывает, что жизнь здесь идет одновременно во множестве разных ритмов.
</a:t>
            </a:r>
            <a:endParaRPr lang="en-US" sz="10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 города по эпохам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переосмысляет город через свои главные страхи, ритмы и социальные отношения.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меняется историческая среда, тем заметнее перестраивается и художественный образ города.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 — начала XXI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и реализм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городской прозе опирается на узнаваемую предметную среду: транспорт, конторы, дворы, жильё, очереди и служебные помещения становятся точными признаками времени и социальных отношений.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 здесь не украшение, а способ показать общественный порядок: по месту жительства, одежде, речи и повседневным привычкам героя читатель понимает его положение и зависимость.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в таком изображении не отделяется от эпохи: судьба персонажа раскрывается через реальные условия жизни города, а не только через его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одиночества в толпе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наполнен людьми, но контакты в нём часто кратки, случайны и поверхностны, поэтому герой может чувствовать себя ещё более изолированным среди множества лиц.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не отменяет внутренней пустоты: шум улицы, движение и постоянная смена впечатлений не дают человеку опоры, а лишь подчёркивают его разобщённость.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Гоголя, Достоевского и авторов XX века этот мотив связан с уязвимостью героя, который не находит ни понимания, ни устойчивого места в городской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толпе становится способом показать кризис личности: внешняя плотность жизни сочетается с внутренней оторванностью, страхом и невозможностью настоящего общения.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2661"/>
            <a:ext cx="4392900" cy="2086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героя в городской прозе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типы помогают увидеть, как городская среда распределяет роли, риски и формы внутреннего давления.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почти всегда определяется его местом в социальной системе города, а не только личными качествами.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городская проза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лестница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отделяет героя от улицы и одновременно делает его наблюдателем чужой жизни. Лестница подчёркивает движение вверх или вниз, но в городской прозе это ещё и знак социального перехода, тревоги и неустойчивости положения человека.
</a:t>
            </a:r>
            <a:endParaRPr lang="en-US" sz="890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арка, набережная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соединяет берега, но в литературе часто становится границей между разными состояниями героя. Арка и набережная усиливают чувство перехода, открытого пространства и краткой, почти случайной встречи человека с городом.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говорят больше слов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XX века: новая реальность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фиксирует новый быт: тесное жильё, общие кухни, очереди и служебную рутину. Личное пространство становится дефицитом, а повседневность — пространством постоянного приспособления.
</a:t>
            </a:r>
            <a:endParaRPr lang="en-US" sz="112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изображается как коллективная среда с жёсткими ролями и идеологическим контролем. В центре внимания — коммунальная жизнь, дисциплина и зависимость человека от системы.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Позднесоветский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Усиливаются ощущение усталости, фрагментарность опыта и бытовая однообразность. Город всё чаще воспринимается как пространство, где связь между людьми становится формальной и хрупкой.
</a:t>
            </a:r>
            <a:endParaRPr lang="en-US" sz="1142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Постсоветская проза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реклама, потребление, медийность и ускоренный ритм. Город теряет устойчивость, а личность сталкивается с размыванием прежних ориентиров и социальных связей.
</a:t>
            </a:r>
            <a:endParaRPr lang="en-US" sz="1128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конфликты городской прозы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прозе внешнее столкновение почти всегда переходит во внутреннее: событие обнажает нравственный выбор героя.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конфликты связаны не с действием как таковым, а с давлением среды и разломом внутри личности.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городской прозы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7985" y="3270876"/>
            <a:ext cx="299025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городская проза важна сегодня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мегаполиса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городе помогают понять ускоренный ритм жизни, анонимность, миграцию и постоянную смену впечатлений, с которыми сталкивается современный подросток.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показывает, как неравенство, одиночество и хрупкость общения влияют на поведение человека и его отношение к другим.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чтения пространства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улиц, домов и районов учит замечать, как литературное пространство раскрывает характер героя, его страхи и жизненные ограничения.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сюжеты остаются узнаваемыми, потому что вопрос о месте человека в большом городе по-прежнему определяет повседневный опыт.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классической и современной городской прозы
</a:t>
            </a:r>
            <a:endParaRPr lang="en-US" sz="2092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художественный фокус: от социально-нравственной драмы к фрагментарному и медийному городскому письму.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прозе: форма времени и судьбы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показывает, что пространство города формирует характер, усиливает социальные различия и делает эпоху зримой. Через город литература говорит о человеке, его выборе и его одиночестве.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2026-05-23T22:13:26Z</dcterms:created>
  <dcterms:modified xsi:type="dcterms:W3CDTF">2026-05-23T22:13:26Z</dcterms:modified>
</cp:coreProperties>
</file>