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читают подростки сегодня: тема для урока английского языка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выбирают книги под влиянием школы, друзей, семьи и интернета.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подростков на уроке английского: зачем это изучать
</a:t>
            </a:r>
            <a:endParaRPr lang="en-US" sz="2109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книгах, жанрах и мнениях, расширяет словарный запас и развивает speaking, reading и writing. Она показывает, почему одни тексты увлекают сразу, а другие кажутся слишком сложными или далекими от жизни ученика.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подростки выбирают чаще всего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73316" y="1643723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с динамикой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подростков привлекают fantasy, adventure и detective stories, потому что в них быстро развивается сюжет, есть конфликт и понятная цель героя.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573316" y="2227049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про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выбирают realistic fiction о школе, дружбе и семье: такие книги легче связать с собственным опытом и обсуждать на уроке.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573316" y="2810382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манга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Комиксы, manga и graphic novels помогают начать чтение тем, кто не любит длинный текст, потому что информация подается через рисунок и короткие реплики.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573316" y="3393698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Серии и короткие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 series и сборники short stories удобны для подростков: их проще начать, а продолжение или новый рассказ поддерживают интерес к чтению.
</a:t>
            </a:r>
            <a:endParaRPr lang="en-US" sz="1055" dirty="0"/>
          </a:p>
        </p:txBody>
      </p:sp>
      <p:sp>
        <p:nvSpPr>
          <p:cNvPr id="14" name="Text 6"/>
          <p:cNvSpPr txBox="1"/>
          <p:nvPr/>
        </p:nvSpPr>
        <p:spPr>
          <a:xfrm>
            <a:off x="573316" y="3977021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нравятся короткие главы и ясная структура текста, поэтому книги, которые можно прочитать по частям, выбирают чаще.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жанры у 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Развлекательные жанры заметно лидируют, потому что они проще входят в круг чтения и быстрее вовлекают в сюжет.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подростков сильнее всего связан с динамичными историями; nonfiction читают реже, но выбирают по личной теме.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для урока, составлена по типичным читательским предпочтениям подростков
</a:t>
            </a:r>
            <a:endParaRPr lang="en-US" sz="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обложка, оформление и формат влияют на выбор
</a:t>
            </a:r>
            <a:endParaRPr lang="en-US" sz="2288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взгляд решает многое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часто берет книгу в руки еще до того, как прочитает первую страницу. Яркая обложка, понятный title и аккуратные illustrations создают ощущение, что текст будет интересным и не слишком трудным.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формат помогает начать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объем, крупный font size и короткие главы делают книгу более доступной. Если текст выглядит перегруженным, подросток чаще откладывает его и выбирает более удобный вариант, например ebook или graphic novel.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телефоном и полкой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книжном магазине подросток нередко сравнивает советы из телефона с бумажной книгой в руках. Online recommendations могут привлечь к серии, но печатный формат все еще важен, если оформление вызывает доверие и желание читать.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помогают подростку выбрать книгу
</a:t>
            </a:r>
            <a:endParaRPr lang="en-US" sz="230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признаки делают книгу более привлекательной для читателя 11–13 лет.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выбирают книги, которые кажутся понятными с первых страниц и обещают продолжение истории.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примеры для урока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подросток выбирает книгу для чтения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выбора: от интереса к теме до решения продолжать чтение.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друзей, семьи и социальных сетей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одноклассники читают одну серию или советуют одну книгу, интерес быстро растет. Подростки охотнее пробуют то, что уже обсуждают в их компании.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библиотека и книги на английском расширяют выбор. Когда родители читают сами, подросток чаще пробует новые жанры и не боится незнакомых авторов.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открыть классическую литературу, школьные произведения и nonfiction. В классе легче заметить, что книга может быть не только заданием, но и личным выбором.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 bloggers, BookTok и онлайн-обсуждения делают книгу заметной. Короткие отзывы и видео часто становятся первым шагом к чтению, особенно если тема кажется близкой.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книжных рекомендаций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приходят из разных мест, но подросток чаще откликается на то, что обсуждают его сверстники и онлайн-сообщества.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импульс дают друзья и социальные сети; школа и библиотека работают как устойчивые, но более спокойные каналы выбора.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для учебной визуализации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различия в чтении девочек и мальчиков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жесткое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чтении есть не у всех и не всегда. Интересы зависят прежде всего от характера ученика, его опыта и того, какие книги он уже любит.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предпочтения девочек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нередко выбирают emotional fiction, истории о relationships и тексты в diary style, потому что им ближе переживания героев и личные чувства.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девочек, и мальчиков привлекают strong plots, memorable characters и книги, которые связаны с реальной жизнью или важными решениями подростка.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предпочтения мальчиков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чаще тянутся к adventure, fantasy и nonfiction о science, sport или technology, если книга обещает действие, факты и яркие события.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чтения, которые выбирают подростки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выбирают формат, который удобно начать и легко продолжить. Важны мобильность, наглядность и то, насколько быстро текст втягивает в чтение.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влияет на то, начнёт ли подросток читать вообще: чем проще доступ и короче вход, тем выше шанс продолжения.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узнают себя в героях своего возраста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будни, которые знакомы каждому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Герой-подросток сразу вызывает доверие, когда у него обычные проблемы: уроки, ссоры с друзьями, ожидания родителей и неловкие ситуации в классе. Читатель легко узнаёт в нём себя и внимательнее следит за его решениями и ошибками.
</a:t>
            </a:r>
            <a:endParaRPr lang="en-US" sz="965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 — одна возрастная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подросток выбирает спорт, другой — музыку, третий — книги или науку, но их объединяют поиски своего места. Именно поэтому персонажи 12–16 лет кажутся живыми: они сомневаются, пробуют, спорят и постепенно взрослеют вместе с читателем.
</a:t>
            </a:r>
            <a:endParaRPr lang="en-US" sz="972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особенно интересуют 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обычно вызывают сюжеты, где герой делает выбор, сталкивается с трудностью и меняется в процессе истории.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ближе темы повседневной жизни и сильных эмоций: они читают охотнее, когда видят в сюжете собственный опыт.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ранжирование по материалам темы урока; без эмпирических измерений.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книга трудна с первых страниц, подросток чаще откладывает её и выбирает более понятный текст с динамичным сюжетом.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быстро снижают интерес к книге: сложный язык, медленное начало и тема, далёкая от жизни ученика.
</a:t>
            </a:r>
            <a:endParaRPr lang="en-US" sz="122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книга становится популярной у подростков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интерес к книге усиливается через сюжет, обсуждение и рекомендации сверстников.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чтение помогает учить английский язык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работает не только на понимание текста, но и на разговорную практику: ученику легче говорить о книге, если он часто встречает похожие слова и выражения.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развивает и язык, и уверенность: подросток лучше понимает текст и легче выражает своё мнение на английском.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читательские вкусы от 11 до 13 лет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лет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сказки, приключения и простые смешные истории. Важны понятный язык, короткие главы и быстрый переход к событию, которое сразу захватывает внимание.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лет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интерес к более реалистичным книгам о школе, дружбе и семье. Подростки начинают лучше замечать характеры героев и сравнивать их с собой.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лет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чаще ищут сложных персонажей, внутренний конфликт и моральный выбор. Им становятся интереснее серии, общие вселенные и сюжеты, близкие к подростковой жизни.
</a:t>
            </a:r>
            <a:endParaRPr lang="en-US" sz="8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подростки читают в повседневной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распределяется по разным моментам дня: дома, в дороге и в коротких паузах между делами. Часто оно становится частью цифровой рутины.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читают не только в одном месте и не только в одной форме: привычка становится гибкой и фрагментированной.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темы урока; без эмпирических измерений.
</a:t>
            </a:r>
            <a:endParaRPr lang="en-US" sz="7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20" y="1266498"/>
            <a:ext cx="126461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1131" y="1266498"/>
            <a:ext cx="140512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расширить читательские вкусы подростков
</a:t>
            </a:r>
            <a:endParaRPr lang="en-US" sz="2313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Пробовать новые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знакомой фантастики к детективу, реалистичной прозе или нон-фикшн помогает увидеть, что чтение бывает разным и по настроению, и по языку.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Обсуждать книги с классом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одноклассниками делает текст понятнее и интереснее. Подросток слышит чужие мнения, замечает детали, которые сам мог пропустить, и легче выбирает следующую книгу.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тексты разной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адаптированные тексты и серии с постепенным усложнением дают уверенность. Когда язык не перегружает, ученик смелее пробует новые темы и авторов.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Выходить за пределы одного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книг из разных стран и о разных героях расширяет взгляд на мир. Новые сюжеты становятся ближе, если в них есть понятный герой и ясная история.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читательских вкусах подростков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читают охотнее, когда книга говорит с ними на понятном языке, затрагивает знакомые чувства и даёт свободу выбора. Именно так чтение становится личным интересом и частью изучения английского.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2026-05-31T09:48:36Z</dcterms:created>
  <dcterms:modified xsi:type="dcterms:W3CDTF">2026-05-31T09:48:36Z</dcterms:modified>
</cp:coreProperties>
</file>