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мир в V–XI веках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Рима, Византия и Восток: мир новых государств, веры, войны и торговли.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 условно завершил историю Западной Римской империи. Затем Европа изменилась: усилилась власть местных правителей, земля стала главным богатством, а Византия и арабский мир сохранили города, торговлю и знания.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появился мир раннего Средневековья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Рима его дороги, города и часть городской жизни не исчезли сразу. Они помогали сохранять связь между областями и облегчали управление новыми государствами.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города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бывших римских территориях возникли франкское, вестготское, остготское и лангобардское королевства. Они создали собственные правила, но многое заимствовали у Рима.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королевства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землях продолжали использовать латинский язык, а римские правовые традиции влияли на новые порядки. Это помогало людям разных стран понимать друг друга в делах и церкви.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и законы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церковь стала одной из самых устойчивых сил Европы. Она объединяла людей, поддерживала образование и сохраняла память о прошлом в разных странах.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Римской империи в Европе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IV по VII век многие народы искали новые земли и более безопасные места для жизни. Их перемещения изменили карту Европы и ослабили старые границы.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племён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не были быстрыми и одинаковыми, но именно они привели к появлению новых центров власти. Старый римский порядок уступал место средневековому миру.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политические границы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племена расселялись на территории бывшей Римской империи, а славяне занимали новые пространства в Восточной Европе. Так постепенно складывались новые народы и государства.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и славянские земли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переселение народов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Европы восстанавливался медленнее, чем Византия и халифат, где города, школы и торговые пути оставались особенно важными.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ключевым признакам Византия и Арабский халифат опережали Западную Европу в VII–IX веках.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историческая оценка по материалам школьного курса истории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средневекового мира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главным источником богатства считалась земля. Тот, кто владел землёй, получал доход, влияние и возможность содержать вооружённых людей.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богатство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раздавал земли своим приближённым за службу и поддержку. Такой дар назывался феодом и укреплял власть правителя через верных помощников.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от короля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землю, вассал обещал служить своему сеньору, помогать ему в войне и давать совет. Связь держалась не только на выгоде, но и на личной клятве.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верности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обрабатывали землю и обеспечивали феодала урожаем и повинностями. Так складывалась система, где богатство, власть и обязанности были тесно связаны.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снизу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 и власть земли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королём, феодалом, крестьянами и обязанностями в средневековом обществе.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 феодальный порядок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различались по обязанностям, образу жизни и правам. Каждая группа выполняла свою роль в обществе.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жёстко разделено: у каждой группы были свои обязанности, но не одинаковые права.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раннего Средневековья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сословия средневекового общества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жили в деревнях и работали без машин, используя простые орудия. Землю пахали, сеяли и убирали урожай всей семьёй.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вручную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отдавали часть урожая в виде оброка и выходили на барщину — работали на земле феодала. Это ограничивало их свободу и забирало много времени.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Платежи сеньору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питания были рожь, пшеница, ячмень и овёс. Урожай зависел от дождей, холода и засухи, поэтому один неурожай мог сделать жизнь голодной.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повинностей сеньору, крестьяне платили церковную десятину. Из-за таких выплат их жизнь оставалась тяжёлой, а достаток сильно зависел от удачного года.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Десятина церкви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крестьян в деревне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был вооружённым всадником, который служил своему сеньору и участвовал в войнах. Конь и тяжёлое вооружение делали его важной боевой силой.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 на коне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был одновременно домом, крепостью и знаком власти. Его стены, башни и ворота помогали обороняться и показывали, кто контролирует округу.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феодала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Рыцарю нужны были шлем, щит, меч и доспехи. Такое снаряжение защищало в бою, но требовало больших затрат и хорошей подготовки.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оружие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и замки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морские порты проходили товары, без которых не обходились дворцы, рынки и мастерские. Особенно ценились предметы роскоши и продукты длительного хранения.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торговля соединяла разные регионы и делала крупные порты богатыми, потому что спрос был и на дорогие, и на повседневные товары.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«Средневековый мир в V–XI веках»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торговали в Средиземноморье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разделения Римской империи восточная часть сохранила устойчивую власть, города и административные традиции. Именно она стала основой будущей Византии.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395 год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Константинополе был освящён храм Святой Софии. Он стал одним из самых известных символов Византии, её богатства, веры и строительного мастерства.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537 год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Юстиниане I были упорядочены законы, позднее объединённые в «Кодекс Юстиниана». Империя стремилась сохранить римское наследие и укрепить власть императора.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 — Юстиниан I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Византии как наследницы Рима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возник на Аравийском полуострове в VII веке и связан с проповедью Мухаммеда. Новая вера объединила многие арабские племена и изменила жизнь региона.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Багдад и Дамаск стали крупными центрами учёности, ремёсел и торговли. Здесь развивались знания, создавались книги и встречались люди разных народов.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науки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Священной книгой мусульман стал Коран. Он определял не только религиозные представления, но и правила повседневной жизни, поведения и отношений между людьми.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Коран и вера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пророка арабские правители быстро расширили свои владения. За короткое время возникло огромное государство, охватившее земли от Испании до Средней Азии.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государства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распространения ислама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торговые контакты и обучение помогали идеям переходить между странами и языками.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распространения религий и знаний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монастырских скрипториях монахи часами переписывали книги вручную на пергаменте. Каждая страница требовала аккуратности, терпения и хорошего знания текста, поэтому книга была очень ценной.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работа переписчиков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монастырях учили чтению, письму и основам счёта. Здесь могли получать знания не только будущие монахи, но и дети из окрестных поселений, если была такая возможность.
</a:t>
            </a:r>
            <a:endParaRPr lang="en-US" sz="1153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при монастыре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записывали важные события по годам, создавая хроники. Такие записи помогали потомкам узнавать о войнах, правителях, урожаях и жизни людей в далёкие времена.
</a:t>
            </a:r>
            <a:endParaRPr lang="en-US" sz="1152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и память о событиях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монастыри сохраняли знания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привлекали жителей ремесленными мастерскими, рынками и возможностью обмена товарами. Их стены и укрепления делали жизнь внутри города безопаснее, чем в открытой местности.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был связан сразу с несколькими причинами: люди искали защиту, работу и удобные места для торговли, а не только сельское хозяйство.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«Средневековый мир в V–XI веках»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X–XI веках стали расти города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по-разному развивались крупные регионы Средневековья и какие занятия в них были главными.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центра отличались устройством власти и образом жизни, но вместе создавали единый связанный мир обмена товарами, знаниями и традициями.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теме «Средневековый мир в V–XI веках»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центров средневекового мира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видами оружия были меч, копьё и щит. Позднее появились более сложные метательные орудия, которые позволяли атаковать противника на расстоянии.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в бою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затрагивали не только воинов, но и крестьян, ремесленников и торговцев. Из-за опасности люди искали защиту за стенами городов и замков.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под угрозой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часто начинались из-за земли, власти и торговых путей. Победа означала не только добычу, но и контроль над людьми, урожаем и укреплёнными пунктами.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земли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обороны строили стены, башни и крепости, выставляли дозоры и держали вооружённые дружины. Такие меры помогали пережить нападение и удержать территорию.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крепостей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безопасность в Средние 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 веку города стали встречаться чаще, а рынки и мастерские превращали их в важные места обмена товарами, деньгами и новостями.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городов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 заметно возросла: она влияла на образование, обычаи и представления людей о мире, а также оставалась крупной землевладелицей.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церковь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и замки стали более заметной частью общества. Военная служба, кодекс чести и символы власти формировали особую рыцарскую культуру.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Ярче рыцарство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культурные контакты связывали Европу с Византией и Востоком сильнее, чем раньше. Средневековый мир становился разнообразнее и сложнее.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связи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к XI веку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которая изменила Старый Свет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V–XI века создали основу средневековой Европы: новые государства, феодальные отношения, рост городов и связь с Византией и Востоком. Именно тогда сформировался мир, который пришёл на смену античности.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2026-06-02T06:02:48Z</dcterms:created>
  <dcterms:modified xsi:type="dcterms:W3CDTF">2026-06-02T06:02:48Z</dcterms:modified>
</cp:coreProperties>
</file>