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рассказ о правде, совести и человеческом достоинстве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тихой доброте, которая оказывается сильнее бедности и равнодушия.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рассказ и в какую эпоху он вошёл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 вырос из реальных впечатлений Солженицына о послевоенной деревне. Произведение связано с деревенской прозой и показывает жизнь без прикрас, через быт, труд и нравственный выбор людей.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и особенности его прозы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стремился говорить о времени честно и без украшений, поэтому в его произведениях особенно важны историческая правда, точность наблюдений и внимание к судьбе конкретного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«Матрёнином дворе» это видно особенно ясно: спокойный тон рассказа, бытовые детали и контраст между внешней бедностью и внутренним богатством героини создают сильный художественный эффект.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значим моральный выбор: как человек ведёт себя в трудных обстоятельствах, что ценит и чем готов пожертвовать. Через это раскрывается его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Васильевна как главный образ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очень скромно, много работает и почти ничего не требует для себя. Она помогает людям не ради награды, а потому что считает это естественным.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соединяются слабость, терпение и нравственная сила. Именно Матрёна показывает, что настоящая человечность не зависит от достатка, статуса или громких поступков.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окружает героиню в деревне Тальново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Матрёны сразу показывает бедность и неустроенность жизни. В ней мало удобств, но именно этот дом хранит память о прожитых годах и тяжёлом труде.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хозяйство требует постоянной заботы, хотя почти не приносит выгоды. Каждая мелочь здесь связана с выживанием и ежедневными хлопотами.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и хозяйство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жизнь в рассказе строится вокруг бесконечной работы. Люди заняты делом с утра до вечера, потому что иначе невозможно прожить.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труд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нехватка вещей и скудный быт делают деревню местом постоянных испытаний. Эти детали помогают понять, насколько нелёгкой была послевоенная реальность.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его взгляд на происходящее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наблюдения раскрывается контраст: рядом с тихой, доброй героиней оказываются люди, которым важнее выгода, споры и собственный интерес.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лица, поэтому читатель видит деревню глазами человека, который приехал сюда после лагерей и ищет спокойную, неприметную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рассказчик обращает внимание на странности деревенского быта и бедность окружающей жизни, но постепенно начинает понимать характер Матрёны и её особую нравственную силу.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рассказ «Матрёнин двор»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ценностей в рассказе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как по-разному люди оценивают жизнь и чужую судьбу.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ценится выгода, тем меньше остаётся места для совести; нравственная сила Матрёны выглядит на этом фоне особенно ярко.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бедность послевоенной деревни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делает заметнее характеры: одни думают только о пользе, другие умеют оставаться терпеливыми, отзывчивыми и готовыми поддержать ближнего.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постоянно не хватает простых вещей: еды, одежды, топлива и удобств. Поэтому каждый день превращается в борьбу за самое необходимое.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физический труд здесь не исключение, а норма. Люди работают в колхозе, по хозяйству и у себя дома почти без отдыха.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образ Матрёны становится особенно важным: её доброта не выглядит случайной, потому что она проявляется даже в самых трудных условиях.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связан с прошлым Матрёны и напоминает о несбывшейся любви, старых обидах и том, как жизненные испытания меняют человека не к лучшему.
</a:t>
            </a:r>
            <a:endParaRPr lang="en-US" sz="136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персонажей автор подчёркивает нравственную мелочность мира, где люди часто забывают о совести и думают прежде всего о своём интересе.
</a:t>
            </a:r>
            <a:endParaRPr lang="en-US" sz="139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Фекла и другие родственники создают вокруг героини атмосферу споров, расчёта и жадности. Их поведение показывает, как семейные связи могут ослабевать из-за выгоды.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Фаддей, Фекла и семейная история Матрёны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судьба Матрёны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рассказа «Матрёнин двор»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дома и сруба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
</a:t>
            </a:r>
            <a:pPr algn="r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хранит следы её труда, бедности и семейной памяти. Это не просто жильё, а место, где прошла вся её жизнь, поэтому утрата избы воспринимается как утрата части самой героини.
</a:t>
            </a:r>
            <a:endParaRPr lang="en-US" sz="985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корней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разбирают, исчезает не только строение, но и связь поколений, память о прошлом, чувство опоры. Для Матрёны это особенно тяжело: вместе с домом уходит то, что согревало её жизнь.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Сруб как разрушение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избы ради перевозки к Фаддею показывает, как материальная выгода вытесняет человеческое чувство. Сруб становится знаком ломки привычного уклада, когда ценность вещи ставят выше судьбы живого человека.
</a:t>
            </a:r>
            <a:endParaRPr lang="en-US" sz="9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Печь, холод и бедная изба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избе Матрёны всё говорит о скудной жизни: старая печь, промёрзшие углы, простая утварь и теснота. Эти детали не украшают картину, а делают её правдивой и очень зримой для читателя.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Скромные вещи — сильный смысл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платок, потёртая одежда, половики и скудная еда кажутся мелочами, но именно они создают образ героини. Через такие предметы видно, как мало у Матрёны было материального и как много душевной теплоты.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точность повествования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простой, без лишней торжественности, но очень точный. Автор выбирает обычные слова и бытовые подробности, чтобы читатель почувствовал настоящую деревенскую жизнь и лучше понял характеры людей.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язык рассказа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10533"/>
            <a:ext cx="4534800" cy="20139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как через их поступки раскрывается главная мысль рассказа о совести, бескорыстии и нравственной ответственности.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противопоставлена тем, кто думает прежде всего о выгоде. Рассказчик помогает увидеть её истинную ценность, а Фаддей показывает силу собственности и спора.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самоотверженности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трудится каждый день: в колхозе, по дому, на огороде. Для неё работа — не редкое событие, а привычный способ поддерживать жизнь вокруг.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ради других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труд часто приносит пользу не ей самой, а окружающим. Так раскрывается главная черта героини: она отдаёт силы, не требуя награды.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выгоды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идёт помогать соседям и родным, даже когда сама устала или больна. Благодарности Матрёна почти не ждёт и считает помощь естественной.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Матрёны автор показывает, что бескорыстный труд может быть важнее личной выгоды. Именно такая самоотверженность делает человека по-настоящему достойным.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рассказу А. И. Солженицына «Матрёнин двор»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образов и качеств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автор строит нравственный контраст между тихой героиней и людьми, которых больше волнуют вещи и выгода.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выглядит незаметной только внешне: её внутренние качества сильнее и глубже. Окружающие проигрывают ей именно по человеческой мере.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и его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перевозки частей избы через железную дорогу Матрёна погибает, пытаясь помочь другим. Событие кажется особенно тяжёлым, потому что оно связано с обычным хозяйственным делом, а не с подвигом.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завершает рассказ как нравственный урок: настоящая ценность Матрёны раскрывается только после её смерти. Читатель видит, что тихая доброта часто остаётся незамеченной при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героини показывает, насколько жестоким бывает мир, где спор о вещи важнее жизни человека. После её гибели окружающие поздно понимают, кого потеряли, и это усиливает чувство печали.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Праведник в русском народном сознании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не совершает громких подвигов, но живёт по совести каждый день. Она не завидует, не мстит и не ищет выгоды, поэтому её доброта кажется особенно настоящей и чистой.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праведник — это человек внутреннего света, который помогает другим без показной важности. Именно такой образ Солженицын раскрывает в Матрёне, делая её нравственным ориентиром рассказа.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их проявление в тексте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темы рассказа раскрываются через быт, поступки героини и авторский вывод о её значении.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соединяются вокруг образа Матрёны. Через её жизнь автор говорит о совести, памяти и нравственной правде, которая важнее внешнего благополучия.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школьного читателя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человека нельзя оценивать только по богатству, успеху или внешней заметности. Главное в нём — поступки, отношение к другим и внутренняя честность.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видеть человека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показывает, что настоящая доброта часто не требует наград и громких слов. Она проявляется в помощи, терпении и готовности поддержать даже тогда, когда самому трудно.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цену доброты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заставляет задуматься о собственных поступках и ответственности перед людьми. Для школьника это важный урок: доброта и справедливость начинаются с повседневных решений.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Размышлять о совести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урок тихой нравственной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Солженицына учит замечать настоящую ценность человека в его совести, доброте и терпении. Судьба Матрёны напоминает: духовная сила часто живёт без шума и славы.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2026-05-22T23:48:25Z</dcterms:created>
  <dcterms:modified xsi:type="dcterms:W3CDTF">2026-05-22T23:48:25Z</dcterms:modified>
</cp:coreProperties>
</file>